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9"/>
  </p:notesMasterIdLst>
  <p:handoutMasterIdLst>
    <p:handoutMasterId r:id="rId20"/>
  </p:handoutMasterIdLst>
  <p:sldIdLst>
    <p:sldId id="256" r:id="rId2"/>
    <p:sldId id="312" r:id="rId3"/>
    <p:sldId id="313" r:id="rId4"/>
    <p:sldId id="322" r:id="rId5"/>
    <p:sldId id="323" r:id="rId6"/>
    <p:sldId id="324" r:id="rId7"/>
    <p:sldId id="326" r:id="rId8"/>
    <p:sldId id="314" r:id="rId9"/>
    <p:sldId id="315" r:id="rId10"/>
    <p:sldId id="316" r:id="rId11"/>
    <p:sldId id="317" r:id="rId12"/>
    <p:sldId id="327" r:id="rId13"/>
    <p:sldId id="318" r:id="rId14"/>
    <p:sldId id="319" r:id="rId15"/>
    <p:sldId id="320" r:id="rId16"/>
    <p:sldId id="328" r:id="rId17"/>
    <p:sldId id="301"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118" algn="l" rtl="0" fontAlgn="base">
      <a:spcBef>
        <a:spcPct val="0"/>
      </a:spcBef>
      <a:spcAft>
        <a:spcPct val="0"/>
      </a:spcAft>
      <a:defRPr kern="1200">
        <a:solidFill>
          <a:schemeClr val="tx1"/>
        </a:solidFill>
        <a:latin typeface="Arial" charset="0"/>
        <a:ea typeface="+mn-ea"/>
        <a:cs typeface="+mn-cs"/>
      </a:defRPr>
    </a:lvl2pPr>
    <a:lvl3pPr marL="914237" algn="l" rtl="0" fontAlgn="base">
      <a:spcBef>
        <a:spcPct val="0"/>
      </a:spcBef>
      <a:spcAft>
        <a:spcPct val="0"/>
      </a:spcAft>
      <a:defRPr kern="1200">
        <a:solidFill>
          <a:schemeClr val="tx1"/>
        </a:solidFill>
        <a:latin typeface="Arial" charset="0"/>
        <a:ea typeface="+mn-ea"/>
        <a:cs typeface="+mn-cs"/>
      </a:defRPr>
    </a:lvl3pPr>
    <a:lvl4pPr marL="1371354" algn="l" rtl="0" fontAlgn="base">
      <a:spcBef>
        <a:spcPct val="0"/>
      </a:spcBef>
      <a:spcAft>
        <a:spcPct val="0"/>
      </a:spcAft>
      <a:defRPr kern="1200">
        <a:solidFill>
          <a:schemeClr val="tx1"/>
        </a:solidFill>
        <a:latin typeface="Arial" charset="0"/>
        <a:ea typeface="+mn-ea"/>
        <a:cs typeface="+mn-cs"/>
      </a:defRPr>
    </a:lvl4pPr>
    <a:lvl5pPr marL="1828474" algn="l" rtl="0" fontAlgn="base">
      <a:spcBef>
        <a:spcPct val="0"/>
      </a:spcBef>
      <a:spcAft>
        <a:spcPct val="0"/>
      </a:spcAft>
      <a:defRPr kern="1200">
        <a:solidFill>
          <a:schemeClr val="tx1"/>
        </a:solidFill>
        <a:latin typeface="Arial" charset="0"/>
        <a:ea typeface="+mn-ea"/>
        <a:cs typeface="+mn-cs"/>
      </a:defRPr>
    </a:lvl5pPr>
    <a:lvl6pPr marL="2285593" algn="l" defTabSz="914237" rtl="0" eaLnBrk="1" latinLnBrk="0" hangingPunct="1">
      <a:defRPr kern="1200">
        <a:solidFill>
          <a:schemeClr val="tx1"/>
        </a:solidFill>
        <a:latin typeface="Arial" charset="0"/>
        <a:ea typeface="+mn-ea"/>
        <a:cs typeface="+mn-cs"/>
      </a:defRPr>
    </a:lvl6pPr>
    <a:lvl7pPr marL="2742712" algn="l" defTabSz="914237" rtl="0" eaLnBrk="1" latinLnBrk="0" hangingPunct="1">
      <a:defRPr kern="1200">
        <a:solidFill>
          <a:schemeClr val="tx1"/>
        </a:solidFill>
        <a:latin typeface="Arial" charset="0"/>
        <a:ea typeface="+mn-ea"/>
        <a:cs typeface="+mn-cs"/>
      </a:defRPr>
    </a:lvl7pPr>
    <a:lvl8pPr marL="3199830" algn="l" defTabSz="914237" rtl="0" eaLnBrk="1" latinLnBrk="0" hangingPunct="1">
      <a:defRPr kern="1200">
        <a:solidFill>
          <a:schemeClr val="tx1"/>
        </a:solidFill>
        <a:latin typeface="Arial" charset="0"/>
        <a:ea typeface="+mn-ea"/>
        <a:cs typeface="+mn-cs"/>
      </a:defRPr>
    </a:lvl8pPr>
    <a:lvl9pPr marL="3656948" algn="l" defTabSz="914237" rtl="0" eaLnBrk="1" latinLnBrk="0" hangingPunct="1">
      <a:defRPr kern="1200">
        <a:solidFill>
          <a:schemeClr val="tx1"/>
        </a:solidFill>
        <a:latin typeface="Arial" charset="0"/>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A3E"/>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1" d="100"/>
          <a:sy n="121" d="100"/>
        </p:scale>
        <p:origin x="-200"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95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F2775F-FA1A-4A0B-8F73-8026D8D6C562}" type="datetimeFigureOut">
              <a:rPr lang="en-US" smtClean="0"/>
              <a:pPr/>
              <a:t>2/16/17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70A64D-3200-4255-B779-F8DAC93EC1BB}" type="slidenum">
              <a:rPr lang="en-US" smtClean="0"/>
              <a:pPr/>
              <a:t>‹#›</a:t>
            </a:fld>
            <a:endParaRPr lang="en-US"/>
          </a:p>
        </p:txBody>
      </p:sp>
    </p:spTree>
    <p:extLst>
      <p:ext uri="{BB962C8B-B14F-4D97-AF65-F5344CB8AC3E}">
        <p14:creationId xmlns:p14="http://schemas.microsoft.com/office/powerpoint/2010/main" val="2996345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2EB5-41BD-43A5-AA02-2694057E5395}" type="datetimeFigureOut">
              <a:rPr lang="en-US" smtClean="0"/>
              <a:pPr/>
              <a:t>2/16/17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5D93F-8671-4EC9-AD9D-68AA773F6B9F}" type="slidenum">
              <a:rPr lang="en-US" smtClean="0"/>
              <a:pPr/>
              <a:t>‹#›</a:t>
            </a:fld>
            <a:endParaRPr lang="en-US"/>
          </a:p>
        </p:txBody>
      </p:sp>
    </p:spTree>
    <p:extLst>
      <p:ext uri="{BB962C8B-B14F-4D97-AF65-F5344CB8AC3E}">
        <p14:creationId xmlns:p14="http://schemas.microsoft.com/office/powerpoint/2010/main" val="2967278698"/>
      </p:ext>
    </p:extLst>
  </p:cSld>
  <p:clrMap bg1="lt1" tx1="dk1" bg2="lt2" tx2="dk2" accent1="accent1" accent2="accent2" accent3="accent3" accent4="accent4" accent5="accent5" accent6="accent6" hlink="hlink" folHlink="folHlink"/>
  <p:notesStyle>
    <a:lvl1pPr marL="0" algn="l" defTabSz="914237" rtl="0" eaLnBrk="1" latinLnBrk="0" hangingPunct="1">
      <a:defRPr sz="1200" kern="1200">
        <a:solidFill>
          <a:schemeClr val="tx1"/>
        </a:solidFill>
        <a:latin typeface="+mn-lt"/>
        <a:ea typeface="+mn-ea"/>
        <a:cs typeface="+mn-cs"/>
      </a:defRPr>
    </a:lvl1pPr>
    <a:lvl2pPr marL="457118" algn="l" defTabSz="914237" rtl="0" eaLnBrk="1" latinLnBrk="0" hangingPunct="1">
      <a:defRPr sz="1200" kern="1200">
        <a:solidFill>
          <a:schemeClr val="tx1"/>
        </a:solidFill>
        <a:latin typeface="+mn-lt"/>
        <a:ea typeface="+mn-ea"/>
        <a:cs typeface="+mn-cs"/>
      </a:defRPr>
    </a:lvl2pPr>
    <a:lvl3pPr marL="914237" algn="l" defTabSz="914237" rtl="0" eaLnBrk="1" latinLnBrk="0" hangingPunct="1">
      <a:defRPr sz="1200" kern="1200">
        <a:solidFill>
          <a:schemeClr val="tx1"/>
        </a:solidFill>
        <a:latin typeface="+mn-lt"/>
        <a:ea typeface="+mn-ea"/>
        <a:cs typeface="+mn-cs"/>
      </a:defRPr>
    </a:lvl3pPr>
    <a:lvl4pPr marL="1371354" algn="l" defTabSz="914237" rtl="0" eaLnBrk="1" latinLnBrk="0" hangingPunct="1">
      <a:defRPr sz="1200" kern="1200">
        <a:solidFill>
          <a:schemeClr val="tx1"/>
        </a:solidFill>
        <a:latin typeface="+mn-lt"/>
        <a:ea typeface="+mn-ea"/>
        <a:cs typeface="+mn-cs"/>
      </a:defRPr>
    </a:lvl4pPr>
    <a:lvl5pPr marL="1828474" algn="l" defTabSz="914237" rtl="0" eaLnBrk="1" latinLnBrk="0" hangingPunct="1">
      <a:defRPr sz="1200" kern="1200">
        <a:solidFill>
          <a:schemeClr val="tx1"/>
        </a:solidFill>
        <a:latin typeface="+mn-lt"/>
        <a:ea typeface="+mn-ea"/>
        <a:cs typeface="+mn-cs"/>
      </a:defRPr>
    </a:lvl5pPr>
    <a:lvl6pPr marL="2285593" algn="l" defTabSz="914237" rtl="0" eaLnBrk="1" latinLnBrk="0" hangingPunct="1">
      <a:defRPr sz="1200" kern="1200">
        <a:solidFill>
          <a:schemeClr val="tx1"/>
        </a:solidFill>
        <a:latin typeface="+mn-lt"/>
        <a:ea typeface="+mn-ea"/>
        <a:cs typeface="+mn-cs"/>
      </a:defRPr>
    </a:lvl6pPr>
    <a:lvl7pPr marL="2742712" algn="l" defTabSz="914237" rtl="0" eaLnBrk="1" latinLnBrk="0" hangingPunct="1">
      <a:defRPr sz="1200" kern="1200">
        <a:solidFill>
          <a:schemeClr val="tx1"/>
        </a:solidFill>
        <a:latin typeface="+mn-lt"/>
        <a:ea typeface="+mn-ea"/>
        <a:cs typeface="+mn-cs"/>
      </a:defRPr>
    </a:lvl7pPr>
    <a:lvl8pPr marL="3199830" algn="l" defTabSz="914237" rtl="0" eaLnBrk="1" latinLnBrk="0" hangingPunct="1">
      <a:defRPr sz="1200" kern="1200">
        <a:solidFill>
          <a:schemeClr val="tx1"/>
        </a:solidFill>
        <a:latin typeface="+mn-lt"/>
        <a:ea typeface="+mn-ea"/>
        <a:cs typeface="+mn-cs"/>
      </a:defRPr>
    </a:lvl8pPr>
    <a:lvl9pPr marL="3656948" algn="l" defTabSz="91423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event is something that takes place at a certain point in time and changes value(s) that describe an object.  This in turn causes a change in the state of the object.  Examples of events include a condition becoming true, a receipt of a call fro a method by an object, and the passage of a designated period of time.  An action is an atomic, non-decomposable process that cannot be interrupted. Actions are often modeled as if they are completed in zero time, and they are associated with a transition. An activity is a non-atomic, decomposable process that can be interrupted. Activities take a long period of time to complete, they can be started or stopped by actions, and they are associated with states. </a:t>
            </a:r>
            <a:endParaRPr lang="en-US" dirty="0"/>
          </a:p>
        </p:txBody>
      </p:sp>
      <p:sp>
        <p:nvSpPr>
          <p:cNvPr id="4" name="Slide Number Placeholder 3"/>
          <p:cNvSpPr>
            <a:spLocks noGrp="1"/>
          </p:cNvSpPr>
          <p:nvPr>
            <p:ph type="sldNum" sz="quarter" idx="10"/>
          </p:nvPr>
        </p:nvSpPr>
        <p:spPr/>
        <p:txBody>
          <a:bodyPr/>
          <a:lstStyle/>
          <a:p>
            <a:fld id="{FAF5D93F-8671-4EC9-AD9D-68AA773F6B9F}" type="slidenum">
              <a:rPr lang="en-US" smtClean="0"/>
              <a:pPr/>
              <a:t>11</a:t>
            </a:fld>
            <a:endParaRPr lang="en-US"/>
          </a:p>
        </p:txBody>
      </p:sp>
    </p:spTree>
    <p:extLst>
      <p:ext uri="{BB962C8B-B14F-4D97-AF65-F5344CB8AC3E}">
        <p14:creationId xmlns:p14="http://schemas.microsoft.com/office/powerpoint/2010/main" val="336136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parlance of behavioral state machines, every event leads to a state transition. This is because events are defined as anything that changes a value which in turn describes the state of the behavioral state machine. In other words, transitions occur only as the result of an event. Specific types of events are as follows.</a:t>
            </a:r>
          </a:p>
          <a:p>
            <a:r>
              <a:rPr lang="en-US" sz="1200" kern="1200" dirty="0" smtClean="0">
                <a:solidFill>
                  <a:schemeClr val="tx1"/>
                </a:solidFill>
                <a:effectLst/>
                <a:latin typeface="+mn-lt"/>
                <a:ea typeface="+mn-ea"/>
                <a:cs typeface="+mn-cs"/>
              </a:rPr>
              <a:t> </a:t>
            </a:r>
          </a:p>
          <a:p>
            <a:pPr lvl="1"/>
            <a:r>
              <a:rPr lang="en-US" sz="1200" kern="1200" dirty="0" smtClean="0">
                <a:solidFill>
                  <a:schemeClr val="tx1"/>
                </a:solidFill>
                <a:effectLst/>
                <a:latin typeface="+mn-lt"/>
                <a:ea typeface="+mn-ea"/>
                <a:cs typeface="+mn-cs"/>
              </a:rPr>
              <a:t>a)	Data value change: a change in one of the data values that collectively describe the state of the object. For example, a patient transitions from “new” to “existing” after the first visit.</a:t>
            </a:r>
          </a:p>
          <a:p>
            <a:pPr lvl="1"/>
            <a:r>
              <a:rPr lang="en-US" sz="1200" kern="1200" dirty="0" smtClean="0">
                <a:solidFill>
                  <a:schemeClr val="tx1"/>
                </a:solidFill>
                <a:effectLst/>
                <a:latin typeface="+mn-lt"/>
                <a:ea typeface="+mn-ea"/>
                <a:cs typeface="+mn-cs"/>
              </a:rPr>
              <a:t>b)	Boolean condition: a Boolean test that is applied at a certain point. For instance, after a patient transitions to “existing” we may ask the question “is the patient insured?” which would lead to state changes based on billing policies.</a:t>
            </a:r>
          </a:p>
          <a:p>
            <a:pPr lvl="1"/>
            <a:r>
              <a:rPr lang="en-US" sz="1200" kern="1200" dirty="0" smtClean="0">
                <a:solidFill>
                  <a:schemeClr val="tx1"/>
                </a:solidFill>
                <a:effectLst/>
                <a:latin typeface="+mn-lt"/>
                <a:ea typeface="+mn-ea"/>
                <a:cs typeface="+mn-cs"/>
              </a:rPr>
              <a:t>c)	Time lapse: after a certain amount of time in a given state, the object may spontaneously change to a different state. For instance, a patient that is in state “inactive” (perhaps because he/she has no future appointments), may be removed from the system after 5 years.</a:t>
            </a:r>
          </a:p>
          <a:p>
            <a:endParaRPr lang="en-US" dirty="0"/>
          </a:p>
        </p:txBody>
      </p:sp>
      <p:sp>
        <p:nvSpPr>
          <p:cNvPr id="4" name="Slide Number Placeholder 3"/>
          <p:cNvSpPr>
            <a:spLocks noGrp="1"/>
          </p:cNvSpPr>
          <p:nvPr>
            <p:ph type="sldNum" sz="quarter" idx="10"/>
          </p:nvPr>
        </p:nvSpPr>
        <p:spPr/>
        <p:txBody>
          <a:bodyPr/>
          <a:lstStyle/>
          <a:p>
            <a:fld id="{FAF5D93F-8671-4EC9-AD9D-68AA773F6B9F}" type="slidenum">
              <a:rPr lang="en-US" smtClean="0"/>
              <a:pPr/>
              <a:t>12</a:t>
            </a:fld>
            <a:endParaRPr lang="en-US"/>
          </a:p>
        </p:txBody>
      </p:sp>
    </p:spTree>
    <p:extLst>
      <p:ext uri="{BB962C8B-B14F-4D97-AF65-F5344CB8AC3E}">
        <p14:creationId xmlns:p14="http://schemas.microsoft.com/office/powerpoint/2010/main" val="205191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transitions contained in a behavior state machine must be associated with a message being sent on a sequence and communication diagram, and it must be classified as a (C)</a:t>
            </a:r>
            <a:r>
              <a:rPr lang="en-US" sz="1200" kern="1200" dirty="0" err="1" smtClean="0">
                <a:solidFill>
                  <a:schemeClr val="tx1"/>
                </a:solidFill>
                <a:effectLst/>
                <a:latin typeface="+mn-lt"/>
                <a:ea typeface="+mn-ea"/>
                <a:cs typeface="+mn-cs"/>
              </a:rPr>
              <a:t>reate</a:t>
            </a:r>
            <a:r>
              <a:rPr lang="en-US" sz="1200" kern="1200" dirty="0" smtClean="0">
                <a:solidFill>
                  <a:schemeClr val="tx1"/>
                </a:solidFill>
                <a:effectLst/>
                <a:latin typeface="+mn-lt"/>
                <a:ea typeface="+mn-ea"/>
                <a:cs typeface="+mn-cs"/>
              </a:rPr>
              <a:t>, (U)</a:t>
            </a:r>
            <a:r>
              <a:rPr lang="en-US" sz="1200" kern="1200" dirty="0" err="1" smtClean="0">
                <a:solidFill>
                  <a:schemeClr val="tx1"/>
                </a:solidFill>
                <a:effectLst/>
                <a:latin typeface="+mn-lt"/>
                <a:ea typeface="+mn-ea"/>
                <a:cs typeface="+mn-cs"/>
              </a:rPr>
              <a:t>pdate</a:t>
            </a:r>
            <a:r>
              <a:rPr lang="en-US" sz="1200" kern="1200" dirty="0" smtClean="0">
                <a:solidFill>
                  <a:schemeClr val="tx1"/>
                </a:solidFill>
                <a:effectLst/>
                <a:latin typeface="+mn-lt"/>
                <a:ea typeface="+mn-ea"/>
                <a:cs typeface="+mn-cs"/>
              </a:rPr>
              <a:t>, or (D)</a:t>
            </a:r>
            <a:r>
              <a:rPr lang="en-US" sz="1200" kern="1200" dirty="0" err="1" smtClean="0">
                <a:solidFill>
                  <a:schemeClr val="tx1"/>
                </a:solidFill>
                <a:effectLst/>
                <a:latin typeface="+mn-lt"/>
                <a:ea typeface="+mn-ea"/>
                <a:cs typeface="+mn-cs"/>
              </a:rPr>
              <a:t>elete</a:t>
            </a:r>
            <a:r>
              <a:rPr lang="en-US" sz="1200" kern="1200" dirty="0" smtClean="0">
                <a:solidFill>
                  <a:schemeClr val="tx1"/>
                </a:solidFill>
                <a:effectLst/>
                <a:latin typeface="+mn-lt"/>
                <a:ea typeface="+mn-ea"/>
                <a:cs typeface="+mn-cs"/>
              </a:rPr>
              <a:t> message in a CRUDE matrix</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AF5D93F-8671-4EC9-AD9D-68AA773F6B9F}" type="slidenum">
              <a:rPr lang="en-US" smtClean="0"/>
              <a:pPr/>
              <a:t>16</a:t>
            </a:fld>
            <a:endParaRPr lang="en-US"/>
          </a:p>
        </p:txBody>
      </p:sp>
    </p:spTree>
    <p:extLst>
      <p:ext uri="{BB962C8B-B14F-4D97-AF65-F5344CB8AC3E}">
        <p14:creationId xmlns:p14="http://schemas.microsoft.com/office/powerpoint/2010/main" val="261033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328967" y="1294805"/>
            <a:ext cx="6486071" cy="3153668"/>
          </a:xfrm>
          <a:prstGeom prst="rect">
            <a:avLst/>
          </a:prstGeom>
          <a:ln w="3175">
            <a:solidFill>
              <a:schemeClr val="bg1"/>
            </a:solidFill>
          </a:ln>
          <a:effectLst>
            <a:outerShdw blurRad="63500" sx="100500" sy="100500" algn="ctr" rotWithShape="0">
              <a:prstClr val="black">
                <a:alpha val="50000"/>
              </a:prstClr>
            </a:outerShdw>
          </a:effectLst>
        </p:spPr>
        <p:txBody>
          <a:bodyPr lIns="91416" tIns="45708" rIns="91416" bIns="45708">
            <a:normAutofit/>
          </a:bodyPr>
          <a:lstStyle/>
          <a:p>
            <a:pPr>
              <a:spcBef>
                <a:spcPts val="1999"/>
              </a:spcBef>
              <a:buClr>
                <a:srgbClr val="6FB7D7"/>
              </a:buClr>
              <a:buSzPct val="110000"/>
              <a:buFont typeface="Wingdings 2" pitchFamily="18" charset="2"/>
              <a:buNone/>
            </a:pPr>
            <a:endParaRPr lang="en-US" sz="3200">
              <a:solidFill>
                <a:srgbClr val="595959"/>
              </a:solidFill>
              <a:latin typeface="Times New Roman"/>
              <a:cs typeface="Times New Roman"/>
            </a:endParaRPr>
          </a:p>
        </p:txBody>
      </p:sp>
      <p:sp>
        <p:nvSpPr>
          <p:cNvPr id="2" name="Title 1"/>
          <p:cNvSpPr>
            <a:spLocks noGrp="1"/>
          </p:cNvSpPr>
          <p:nvPr>
            <p:ph type="ctrTitle"/>
          </p:nvPr>
        </p:nvSpPr>
        <p:spPr>
          <a:xfrm>
            <a:off x="1322921" y="1524002"/>
            <a:ext cx="6498158" cy="1724867"/>
          </a:xfrm>
        </p:spPr>
        <p:txBody>
          <a:bodyPr rtlCol="0">
            <a:noAutofit/>
          </a:bodyPr>
          <a:lstStyle>
            <a:lvl1pPr marL="0" indent="0" algn="ctr" defTabSz="914156"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Times New Roman"/>
                <a:ea typeface="+mj-ea"/>
                <a:cs typeface="Times New Roman"/>
              </a:defRPr>
            </a:lvl1pPr>
          </a:lstStyle>
          <a:p>
            <a:r>
              <a:rPr lang="en-US" smtClean="0"/>
              <a:t>Click to edit Master title style</a:t>
            </a:r>
            <a:endParaRPr/>
          </a:p>
        </p:txBody>
      </p:sp>
      <p:sp>
        <p:nvSpPr>
          <p:cNvPr id="3" name="Subtitle 2"/>
          <p:cNvSpPr>
            <a:spLocks noGrp="1"/>
          </p:cNvSpPr>
          <p:nvPr>
            <p:ph type="subTitle" idx="1"/>
          </p:nvPr>
        </p:nvSpPr>
        <p:spPr>
          <a:xfrm>
            <a:off x="1322924" y="3299014"/>
            <a:ext cx="6498159" cy="916641"/>
          </a:xfrm>
        </p:spPr>
        <p:txBody>
          <a:bodyPr rtlCol="0">
            <a:normAutofit/>
          </a:bodyPr>
          <a:lstStyle>
            <a:lvl1pPr marL="0" indent="0" algn="ctr" defTabSz="914156"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Times New Roman"/>
                <a:ea typeface="+mn-ea"/>
                <a:cs typeface="Times New Roman"/>
              </a:defRPr>
            </a:lvl1pPr>
            <a:lvl2pPr marL="457077" indent="0" algn="ctr">
              <a:buNone/>
              <a:defRPr>
                <a:solidFill>
                  <a:schemeClr val="tx1">
                    <a:tint val="75000"/>
                  </a:schemeClr>
                </a:solidFill>
              </a:defRPr>
            </a:lvl2pPr>
            <a:lvl3pPr marL="914156" indent="0" algn="ctr">
              <a:buNone/>
              <a:defRPr>
                <a:solidFill>
                  <a:schemeClr val="tx1">
                    <a:tint val="75000"/>
                  </a:schemeClr>
                </a:solidFill>
              </a:defRPr>
            </a:lvl3pPr>
            <a:lvl4pPr marL="1371232" indent="0" algn="ctr">
              <a:buNone/>
              <a:defRPr>
                <a:solidFill>
                  <a:schemeClr val="tx1">
                    <a:tint val="75000"/>
                  </a:schemeClr>
                </a:solidFill>
              </a:defRPr>
            </a:lvl4pPr>
            <a:lvl5pPr marL="1828311" indent="0" algn="ctr">
              <a:buNone/>
              <a:defRPr>
                <a:solidFill>
                  <a:schemeClr val="tx1">
                    <a:tint val="75000"/>
                  </a:schemeClr>
                </a:solidFill>
              </a:defRPr>
            </a:lvl5pPr>
            <a:lvl6pPr marL="2285389" indent="0" algn="ctr">
              <a:buNone/>
              <a:defRPr>
                <a:solidFill>
                  <a:schemeClr val="tx1">
                    <a:tint val="75000"/>
                  </a:schemeClr>
                </a:solidFill>
              </a:defRPr>
            </a:lvl6pPr>
            <a:lvl7pPr marL="2742468" indent="0" algn="ctr">
              <a:buNone/>
              <a:defRPr>
                <a:solidFill>
                  <a:schemeClr val="tx1">
                    <a:tint val="75000"/>
                  </a:schemeClr>
                </a:solidFill>
              </a:defRPr>
            </a:lvl7pPr>
            <a:lvl8pPr marL="3199545" indent="0" algn="ctr">
              <a:buNone/>
              <a:defRPr>
                <a:solidFill>
                  <a:schemeClr val="tx1">
                    <a:tint val="75000"/>
                  </a:schemeClr>
                </a:solidFill>
              </a:defRPr>
            </a:lvl8pPr>
            <a:lvl9pPr marL="3656622"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1" y="611872"/>
            <a:ext cx="4079545" cy="1162050"/>
          </a:xfrm>
        </p:spPr>
        <p:txBody>
          <a:bodyPr/>
          <a:lstStyle>
            <a:lvl1pPr algn="ctr">
              <a:defRPr sz="3600" b="0">
                <a:latin typeface="Times New Roman"/>
                <a:cs typeface="Times New Roman"/>
              </a:defRPr>
            </a:lvl1pPr>
          </a:lstStyle>
          <a:p>
            <a:r>
              <a:rPr lang="en-US" smtClean="0"/>
              <a:t>Click to edit Master title style</a:t>
            </a:r>
            <a:endParaRPr/>
          </a:p>
        </p:txBody>
      </p:sp>
      <p:sp>
        <p:nvSpPr>
          <p:cNvPr id="4" name="Text Placeholder 3"/>
          <p:cNvSpPr>
            <a:spLocks noGrp="1"/>
          </p:cNvSpPr>
          <p:nvPr>
            <p:ph type="body" sz="half" idx="2"/>
          </p:nvPr>
        </p:nvSpPr>
        <p:spPr>
          <a:xfrm>
            <a:off x="533401" y="1787856"/>
            <a:ext cx="4079545" cy="3720152"/>
          </a:xfrm>
        </p:spPr>
        <p:txBody>
          <a:bodyPr>
            <a:normAutofit/>
          </a:bodyPr>
          <a:lstStyle>
            <a:lvl1pPr marL="0" indent="0" algn="ctr">
              <a:buNone/>
              <a:defRPr sz="1800">
                <a:latin typeface="Times New Roman"/>
                <a:cs typeface="Times New Roman"/>
              </a:defRPr>
            </a:lvl1pPr>
            <a:lvl2pPr marL="457077" indent="0">
              <a:buNone/>
              <a:defRPr sz="1200"/>
            </a:lvl2pPr>
            <a:lvl3pPr marL="914156" indent="0">
              <a:buNone/>
              <a:defRPr sz="1000"/>
            </a:lvl3pPr>
            <a:lvl4pPr marL="1371232" indent="0">
              <a:buNone/>
              <a:defRPr sz="900"/>
            </a:lvl4pPr>
            <a:lvl5pPr marL="1828311" indent="0">
              <a:buNone/>
              <a:defRPr sz="900"/>
            </a:lvl5pPr>
            <a:lvl6pPr marL="2285389" indent="0">
              <a:buNone/>
              <a:defRPr sz="900"/>
            </a:lvl6pPr>
            <a:lvl7pPr marL="2742468" indent="0">
              <a:buNone/>
              <a:defRPr sz="900"/>
            </a:lvl7pPr>
            <a:lvl8pPr marL="3199545" indent="0">
              <a:buNone/>
              <a:defRPr sz="900"/>
            </a:lvl8pPr>
            <a:lvl9pPr marL="3656622" indent="0">
              <a:buNone/>
              <a:defRPr sz="900"/>
            </a:lvl9pPr>
          </a:lstStyle>
          <a:p>
            <a:pPr lvl="0"/>
            <a:r>
              <a:rPr lang="en-US" smtClean="0"/>
              <a:t>Click to edit Master text styles</a:t>
            </a:r>
          </a:p>
        </p:txBody>
      </p:sp>
      <p:sp>
        <p:nvSpPr>
          <p:cNvPr id="8" name="Picture Placeholder 2"/>
          <p:cNvSpPr>
            <a:spLocks noGrp="1"/>
          </p:cNvSpPr>
          <p:nvPr>
            <p:ph type="pic" idx="1"/>
          </p:nvPr>
        </p:nvSpPr>
        <p:spPr>
          <a:xfrm>
            <a:off x="5090617" y="359395"/>
            <a:ext cx="3657600" cy="5318077"/>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14156"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Times New Roman"/>
                <a:ea typeface="+mn-ea"/>
                <a:cs typeface="Times New Roman"/>
              </a:defRPr>
            </a:lvl1pPr>
            <a:lvl2pPr marL="457077" indent="0">
              <a:buNone/>
              <a:defRPr sz="2800"/>
            </a:lvl2pPr>
            <a:lvl3pPr marL="914156" indent="0">
              <a:buNone/>
              <a:defRPr sz="2400"/>
            </a:lvl3pPr>
            <a:lvl4pPr marL="1371232" indent="0">
              <a:buNone/>
              <a:defRPr sz="2000"/>
            </a:lvl4pPr>
            <a:lvl5pPr marL="1828311" indent="0">
              <a:buNone/>
              <a:defRPr sz="2000"/>
            </a:lvl5pPr>
            <a:lvl6pPr marL="2285389" indent="0">
              <a:buNone/>
              <a:defRPr sz="2000"/>
            </a:lvl6pPr>
            <a:lvl7pPr marL="2742468" indent="0">
              <a:buNone/>
              <a:defRPr sz="2000"/>
            </a:lvl7pPr>
            <a:lvl8pPr marL="3199545" indent="0">
              <a:buNone/>
              <a:defRPr sz="2000"/>
            </a:lvl8pPr>
            <a:lvl9pPr marL="3656622" indent="0">
              <a:buNone/>
              <a:defRPr sz="2000"/>
            </a:lvl9pPr>
          </a:lstStyle>
          <a:p>
            <a:pPr lvl="0"/>
            <a:r>
              <a:rPr lang="en-US" noProof="0" smtClean="0"/>
              <a:t>Click icon to add picture</a:t>
            </a:r>
            <a:endParaRPr noProof="0"/>
          </a:p>
        </p:txBody>
      </p:sp>
      <p:sp>
        <p:nvSpPr>
          <p:cNvPr id="5" name="Date Placeholder 4"/>
          <p:cNvSpPr>
            <a:spLocks noGrp="1"/>
          </p:cNvSpPr>
          <p:nvPr>
            <p:ph type="dt" sz="half" idx="10"/>
          </p:nvPr>
        </p:nvSpPr>
        <p:spPr>
          <a:xfrm>
            <a:off x="5628824" y="6276083"/>
            <a:ext cx="2134810" cy="364628"/>
          </a:xfrm>
          <a:prstGeom prst="rect">
            <a:avLst/>
          </a:prstGeom>
        </p:spPr>
        <p:txBody>
          <a:bodyPr/>
          <a:lstStyle>
            <a:lvl1pPr>
              <a:defRPr>
                <a:latin typeface="Times New Roman"/>
                <a:cs typeface="Times New Roman"/>
              </a:defRPr>
            </a:lvl1pPr>
          </a:lstStyle>
          <a:p>
            <a:pPr>
              <a:defRPr/>
            </a:pPr>
            <a:fld id="{2E73279D-B6B9-43F7-B5DE-A85E7B1E59C5}" type="datetimeFigureOut">
              <a:rPr lang="es-ES" smtClean="0"/>
              <a:pPr>
                <a:defRPr/>
              </a:pPr>
              <a:t>2/16/17</a:t>
            </a:fld>
            <a:endParaRPr lang="en-US"/>
          </a:p>
        </p:txBody>
      </p:sp>
      <p:sp>
        <p:nvSpPr>
          <p:cNvPr id="6" name="Footer Placeholder 5"/>
          <p:cNvSpPr>
            <a:spLocks noGrp="1"/>
          </p:cNvSpPr>
          <p:nvPr>
            <p:ph type="ftr" sz="quarter" idx="11"/>
          </p:nvPr>
        </p:nvSpPr>
        <p:spPr>
          <a:xfrm>
            <a:off x="264586" y="6276083"/>
            <a:ext cx="4841119" cy="364628"/>
          </a:xfrm>
          <a:prstGeom prst="rect">
            <a:avLst/>
          </a:prstGeom>
        </p:spPr>
        <p:txBody>
          <a:bodyPr/>
          <a:lstStyle>
            <a:lvl1pPr>
              <a:defRPr>
                <a:solidFill>
                  <a:schemeClr val="bg1"/>
                </a:solidFill>
                <a:latin typeface="Times New Roman"/>
                <a:cs typeface="Times New Roman"/>
              </a:defRPr>
            </a:lvl1pPr>
          </a:lstStyle>
          <a:p>
            <a:pPr>
              <a:defRPr/>
            </a:pPr>
            <a:endParaRPr lang="en-US"/>
          </a:p>
        </p:txBody>
      </p:sp>
      <p:sp>
        <p:nvSpPr>
          <p:cNvPr id="7" name="Slide Number Placeholder 6"/>
          <p:cNvSpPr>
            <a:spLocks noGrp="1"/>
          </p:cNvSpPr>
          <p:nvPr>
            <p:ph type="sldNum" sz="quarter" idx="12"/>
          </p:nvPr>
        </p:nvSpPr>
        <p:spPr>
          <a:xfrm>
            <a:off x="7898193" y="6276083"/>
            <a:ext cx="990298" cy="364628"/>
          </a:xfrm>
          <a:prstGeom prst="rect">
            <a:avLst/>
          </a:prstGeom>
        </p:spPr>
        <p:txBody>
          <a:bodyPr/>
          <a:lstStyle>
            <a:lvl1pPr>
              <a:defRPr>
                <a:latin typeface="Times New Roman"/>
                <a:cs typeface="Times New Roman"/>
              </a:defRPr>
            </a:lvl1pPr>
          </a:lstStyle>
          <a:p>
            <a:pPr>
              <a:defRPr/>
            </a:pPr>
            <a:fld id="{96C31D58-59EE-4FBB-816C-325439451F5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628824" y="6276083"/>
            <a:ext cx="2134810" cy="364628"/>
          </a:xfrm>
          <a:prstGeom prst="rect">
            <a:avLst/>
          </a:prstGeom>
        </p:spPr>
        <p:txBody>
          <a:bodyPr/>
          <a:lstStyle>
            <a:lvl1pPr>
              <a:defRPr/>
            </a:lvl1pPr>
          </a:lstStyle>
          <a:p>
            <a:pPr>
              <a:defRPr/>
            </a:pPr>
            <a:fld id="{FD39B88F-5CB8-4674-9E1A-4F7AB6FD6619}" type="datetimeFigureOut">
              <a:rPr lang="es-ES" smtClean="0"/>
              <a:pPr>
                <a:defRPr/>
              </a:pPr>
              <a:t>2/16/17</a:t>
            </a:fld>
            <a:endParaRPr lang="en-US"/>
          </a:p>
        </p:txBody>
      </p:sp>
      <p:sp>
        <p:nvSpPr>
          <p:cNvPr id="5" name="Footer Placeholder 4"/>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CF51B69A-AAC0-49FF-BEA2-66AC4C9116B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628824" y="6276083"/>
            <a:ext cx="2134810" cy="364628"/>
          </a:xfrm>
          <a:prstGeom prst="rect">
            <a:avLst/>
          </a:prstGeom>
        </p:spPr>
        <p:txBody>
          <a:bodyPr/>
          <a:lstStyle>
            <a:lvl1pPr>
              <a:defRPr/>
            </a:lvl1pPr>
          </a:lstStyle>
          <a:p>
            <a:pPr>
              <a:defRPr/>
            </a:pPr>
            <a:fld id="{81D22EB6-D718-409B-A3DF-7489F2AA6875}" type="datetimeFigureOut">
              <a:rPr lang="es-ES" smtClean="0"/>
              <a:pPr>
                <a:defRPr/>
              </a:pPr>
              <a:t>2/16/17</a:t>
            </a:fld>
            <a:endParaRPr lang="en-US"/>
          </a:p>
        </p:txBody>
      </p:sp>
      <p:sp>
        <p:nvSpPr>
          <p:cNvPr id="5" name="Footer Placeholder 4"/>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31841B3A-EA68-4165-901F-88F629D3D6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41" y="3352804"/>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41" y="4771030"/>
            <a:ext cx="8416925" cy="972671"/>
          </a:xfrm>
        </p:spPr>
        <p:txBody>
          <a:bodyPr>
            <a:normAutofit/>
          </a:bodyPr>
          <a:lstStyle>
            <a:lvl1pPr marL="0" indent="0" algn="ctr">
              <a:spcBef>
                <a:spcPts val="300"/>
              </a:spcBef>
              <a:buNone/>
              <a:defRPr sz="1800">
                <a:solidFill>
                  <a:schemeClr val="tx1">
                    <a:tint val="75000"/>
                  </a:schemeClr>
                </a:solidFill>
              </a:defRPr>
            </a:lvl1pPr>
            <a:lvl2pPr marL="457077" indent="0" algn="ctr">
              <a:buNone/>
              <a:defRPr>
                <a:solidFill>
                  <a:schemeClr val="tx1">
                    <a:tint val="75000"/>
                  </a:schemeClr>
                </a:solidFill>
              </a:defRPr>
            </a:lvl2pPr>
            <a:lvl3pPr marL="914156" indent="0" algn="ctr">
              <a:buNone/>
              <a:defRPr>
                <a:solidFill>
                  <a:schemeClr val="tx1">
                    <a:tint val="75000"/>
                  </a:schemeClr>
                </a:solidFill>
              </a:defRPr>
            </a:lvl3pPr>
            <a:lvl4pPr marL="1371232" indent="0" algn="ctr">
              <a:buNone/>
              <a:defRPr>
                <a:solidFill>
                  <a:schemeClr val="tx1">
                    <a:tint val="75000"/>
                  </a:schemeClr>
                </a:solidFill>
              </a:defRPr>
            </a:lvl4pPr>
            <a:lvl5pPr marL="1828311" indent="0" algn="ctr">
              <a:buNone/>
              <a:defRPr>
                <a:solidFill>
                  <a:schemeClr val="tx1">
                    <a:tint val="75000"/>
                  </a:schemeClr>
                </a:solidFill>
              </a:defRPr>
            </a:lvl5pPr>
            <a:lvl6pPr marL="2285389" indent="0" algn="ctr">
              <a:buNone/>
              <a:defRPr>
                <a:solidFill>
                  <a:schemeClr val="tx1">
                    <a:tint val="75000"/>
                  </a:schemeClr>
                </a:solidFill>
              </a:defRPr>
            </a:lvl6pPr>
            <a:lvl7pPr marL="2742468" indent="0" algn="ctr">
              <a:buNone/>
              <a:defRPr>
                <a:solidFill>
                  <a:schemeClr val="tx1">
                    <a:tint val="75000"/>
                  </a:schemeClr>
                </a:solidFill>
              </a:defRPr>
            </a:lvl7pPr>
            <a:lvl8pPr marL="3199545" indent="0" algn="ctr">
              <a:buNone/>
              <a:defRPr>
                <a:solidFill>
                  <a:schemeClr val="tx1">
                    <a:tint val="75000"/>
                  </a:schemeClr>
                </a:solidFill>
              </a:defRPr>
            </a:lvl8pPr>
            <a:lvl9pPr marL="3656622" indent="0" algn="ctr">
              <a:buNone/>
              <a:defRPr>
                <a:solidFill>
                  <a:schemeClr val="tx1">
                    <a:tint val="75000"/>
                  </a:schemeClr>
                </a:solidFill>
              </a:defRPr>
            </a:lvl9pPr>
          </a:lstStyle>
          <a:p>
            <a:r>
              <a:rPr lang="en-US" smtClean="0"/>
              <a:t>Click to edit Master subtitle style</a:t>
            </a:r>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200"/>
            </a:lvl1pPr>
            <a:lvl2pPr marL="457077" indent="0">
              <a:buNone/>
              <a:defRPr sz="2800"/>
            </a:lvl2pPr>
            <a:lvl3pPr marL="914156" indent="0">
              <a:buNone/>
              <a:defRPr sz="2400"/>
            </a:lvl3pPr>
            <a:lvl4pPr marL="1371232" indent="0">
              <a:buNone/>
              <a:defRPr sz="2000"/>
            </a:lvl4pPr>
            <a:lvl5pPr marL="1828311" indent="0">
              <a:buNone/>
              <a:defRPr sz="2000"/>
            </a:lvl5pPr>
            <a:lvl6pPr marL="2285389" indent="0">
              <a:buNone/>
              <a:defRPr sz="2000"/>
            </a:lvl6pPr>
            <a:lvl7pPr marL="2742468" indent="0">
              <a:buNone/>
              <a:defRPr sz="2000"/>
            </a:lvl7pPr>
            <a:lvl8pPr marL="3199545" indent="0">
              <a:buNone/>
              <a:defRPr sz="2000"/>
            </a:lvl8pPr>
            <a:lvl9pPr marL="3656622" indent="0">
              <a:buNone/>
              <a:defRPr sz="2000"/>
            </a:lvl9pPr>
          </a:lstStyle>
          <a:p>
            <a:pPr lvl="0"/>
            <a:r>
              <a:rPr lang="en-US" noProof="0" smtClean="0"/>
              <a:t>Click icon to add picture</a:t>
            </a:r>
            <a:endParaRPr noProof="0"/>
          </a:p>
        </p:txBody>
      </p:sp>
      <p:sp>
        <p:nvSpPr>
          <p:cNvPr id="5" name="Date Placeholder 3"/>
          <p:cNvSpPr>
            <a:spLocks noGrp="1"/>
          </p:cNvSpPr>
          <p:nvPr>
            <p:ph type="dt" sz="half" idx="14"/>
          </p:nvPr>
        </p:nvSpPr>
        <p:spPr>
          <a:xfrm>
            <a:off x="5628824" y="6276083"/>
            <a:ext cx="2134810" cy="364628"/>
          </a:xfrm>
          <a:prstGeom prst="rect">
            <a:avLst/>
          </a:prstGeom>
        </p:spPr>
        <p:txBody>
          <a:bodyPr/>
          <a:lstStyle>
            <a:lvl1pPr>
              <a:defRPr/>
            </a:lvl1pPr>
          </a:lstStyle>
          <a:p>
            <a:fld id="{61EFEF94-67C2-47AD-AACB-17FA0FAD4321}" type="datetime1">
              <a:rPr lang="en-US"/>
              <a:pPr/>
              <a:t>2/16/17</a:t>
            </a:fld>
            <a:endParaRPr lang="en-US">
              <a:solidFill>
                <a:srgbClr val="000000"/>
              </a:solidFill>
            </a:endParaRPr>
          </a:p>
        </p:txBody>
      </p:sp>
      <p:sp>
        <p:nvSpPr>
          <p:cNvPr id="6" name="Footer Placeholder 4"/>
          <p:cNvSpPr>
            <a:spLocks noGrp="1"/>
          </p:cNvSpPr>
          <p:nvPr>
            <p:ph type="ftr" sz="quarter" idx="15"/>
          </p:nvPr>
        </p:nvSpPr>
        <p:spPr>
          <a:xfrm>
            <a:off x="264586" y="6276083"/>
            <a:ext cx="4841119" cy="364628"/>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6"/>
          </p:nvPr>
        </p:nvSpPr>
        <p:spPr>
          <a:xfrm>
            <a:off x="7898193" y="6276083"/>
            <a:ext cx="990298" cy="364628"/>
          </a:xfrm>
          <a:prstGeom prst="rect">
            <a:avLst/>
          </a:prstGeom>
        </p:spPr>
        <p:txBody>
          <a:bodyPr/>
          <a:lstStyle>
            <a:lvl1pPr>
              <a:defRPr/>
            </a:lvl1pPr>
          </a:lstStyle>
          <a:p>
            <a:fld id="{6CCD1552-6BEC-4D56-8C57-39F67842E9BB}" type="slidenum">
              <a:rPr lang="en-US"/>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8" y="2403144"/>
            <a:ext cx="8056563" cy="1362075"/>
          </a:xfrm>
        </p:spPr>
        <p:txBody>
          <a:bodyPr/>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8" y="3736008"/>
            <a:ext cx="8056563" cy="1500187"/>
          </a:xfrm>
        </p:spPr>
        <p:txBody>
          <a:bodyPr>
            <a:normAutofit/>
          </a:bodyPr>
          <a:lstStyle>
            <a:lvl1pPr marL="0" indent="0" algn="ctr">
              <a:spcBef>
                <a:spcPts val="300"/>
              </a:spcBef>
              <a:buNone/>
              <a:defRPr sz="1800">
                <a:solidFill>
                  <a:schemeClr val="tx1">
                    <a:tint val="75000"/>
                  </a:schemeClr>
                </a:solidFill>
              </a:defRPr>
            </a:lvl1pPr>
            <a:lvl2pPr marL="457077" indent="0">
              <a:buNone/>
              <a:defRPr sz="1800">
                <a:solidFill>
                  <a:schemeClr val="tx1">
                    <a:tint val="75000"/>
                  </a:schemeClr>
                </a:solidFill>
              </a:defRPr>
            </a:lvl2pPr>
            <a:lvl3pPr marL="914156" indent="0">
              <a:buNone/>
              <a:defRPr sz="1600">
                <a:solidFill>
                  <a:schemeClr val="tx1">
                    <a:tint val="75000"/>
                  </a:schemeClr>
                </a:solidFill>
              </a:defRPr>
            </a:lvl3pPr>
            <a:lvl4pPr marL="1371232" indent="0">
              <a:buNone/>
              <a:defRPr sz="1400">
                <a:solidFill>
                  <a:schemeClr val="tx1">
                    <a:tint val="75000"/>
                  </a:schemeClr>
                </a:solidFill>
              </a:defRPr>
            </a:lvl4pPr>
            <a:lvl5pPr marL="1828311" indent="0">
              <a:buNone/>
              <a:defRPr sz="1400">
                <a:solidFill>
                  <a:schemeClr val="tx1">
                    <a:tint val="75000"/>
                  </a:schemeClr>
                </a:solidFill>
              </a:defRPr>
            </a:lvl5pPr>
            <a:lvl6pPr marL="2285389" indent="0">
              <a:buNone/>
              <a:defRPr sz="1400">
                <a:solidFill>
                  <a:schemeClr val="tx1">
                    <a:tint val="75000"/>
                  </a:schemeClr>
                </a:solidFill>
              </a:defRPr>
            </a:lvl6pPr>
            <a:lvl7pPr marL="2742468" indent="0">
              <a:buNone/>
              <a:defRPr sz="1400">
                <a:solidFill>
                  <a:schemeClr val="tx1">
                    <a:tint val="75000"/>
                  </a:schemeClr>
                </a:solidFill>
              </a:defRPr>
            </a:lvl7pPr>
            <a:lvl8pPr marL="3199545" indent="0">
              <a:buNone/>
              <a:defRPr sz="1400">
                <a:solidFill>
                  <a:schemeClr val="tx1">
                    <a:tint val="75000"/>
                  </a:schemeClr>
                </a:solidFill>
              </a:defRPr>
            </a:lvl8pPr>
            <a:lvl9pPr marL="365662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628824" y="6276083"/>
            <a:ext cx="2134810" cy="364628"/>
          </a:xfrm>
          <a:prstGeom prst="rect">
            <a:avLst/>
          </a:prstGeom>
        </p:spPr>
        <p:txBody>
          <a:bodyPr/>
          <a:lstStyle>
            <a:lvl1pPr>
              <a:defRPr/>
            </a:lvl1pPr>
          </a:lstStyle>
          <a:p>
            <a:pPr>
              <a:defRPr/>
            </a:pPr>
            <a:fld id="{7E7259B8-F0F6-4A8A-9120-5BE8C83B188A}" type="datetimeFigureOut">
              <a:rPr lang="es-ES" smtClean="0"/>
              <a:pPr>
                <a:defRPr/>
              </a:pPr>
              <a:t>2/16/17</a:t>
            </a:fld>
            <a:endParaRPr lang="en-US"/>
          </a:p>
        </p:txBody>
      </p:sp>
      <p:sp>
        <p:nvSpPr>
          <p:cNvPr id="5" name="Footer Placeholder 4"/>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3462CFA3-DF48-4D3B-B8CA-FA6D1C97819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5628824" y="6276083"/>
            <a:ext cx="2134810" cy="364628"/>
          </a:xfrm>
          <a:prstGeom prst="rect">
            <a:avLst/>
          </a:prstGeom>
        </p:spPr>
        <p:txBody>
          <a:bodyPr/>
          <a:lstStyle>
            <a:lvl1pPr>
              <a:defRPr/>
            </a:lvl1pPr>
          </a:lstStyle>
          <a:p>
            <a:pPr>
              <a:defRPr/>
            </a:pPr>
            <a:fld id="{4C519DAD-6BE9-459D-8A23-E191FA55D413}" type="datetimeFigureOut">
              <a:rPr lang="es-ES" smtClean="0"/>
              <a:pPr>
                <a:defRPr/>
              </a:pPr>
              <a:t>2/16/17</a:t>
            </a:fld>
            <a:endParaRPr lang="en-US"/>
          </a:p>
        </p:txBody>
      </p:sp>
      <p:sp>
        <p:nvSpPr>
          <p:cNvPr id="6" name="Footer Placeholder 5"/>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E544634E-1370-4CB5-B423-ADD504865EA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077" indent="0">
              <a:buNone/>
              <a:defRPr sz="2000" b="1"/>
            </a:lvl2pPr>
            <a:lvl3pPr marL="914156" indent="0">
              <a:buNone/>
              <a:defRPr sz="1800" b="1"/>
            </a:lvl3pPr>
            <a:lvl4pPr marL="1371232" indent="0">
              <a:buNone/>
              <a:defRPr sz="1600" b="1"/>
            </a:lvl4pPr>
            <a:lvl5pPr marL="1828311" indent="0">
              <a:buNone/>
              <a:defRPr sz="1600" b="1"/>
            </a:lvl5pPr>
            <a:lvl6pPr marL="2285389" indent="0">
              <a:buNone/>
              <a:defRPr sz="1600" b="1"/>
            </a:lvl6pPr>
            <a:lvl7pPr marL="2742468" indent="0">
              <a:buNone/>
              <a:defRPr sz="1600" b="1"/>
            </a:lvl7pPr>
            <a:lvl8pPr marL="3199545" indent="0">
              <a:buNone/>
              <a:defRPr sz="1600" b="1"/>
            </a:lvl8pPr>
            <a:lvl9pPr marL="365662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8"/>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077" indent="0">
              <a:buNone/>
              <a:defRPr sz="2000" b="1"/>
            </a:lvl2pPr>
            <a:lvl3pPr marL="914156" indent="0">
              <a:buNone/>
              <a:defRPr sz="1800" b="1"/>
            </a:lvl3pPr>
            <a:lvl4pPr marL="1371232" indent="0">
              <a:buNone/>
              <a:defRPr sz="1600" b="1"/>
            </a:lvl4pPr>
            <a:lvl5pPr marL="1828311" indent="0">
              <a:buNone/>
              <a:defRPr sz="1600" b="1"/>
            </a:lvl5pPr>
            <a:lvl6pPr marL="2285389" indent="0">
              <a:buNone/>
              <a:defRPr sz="1600" b="1"/>
            </a:lvl6pPr>
            <a:lvl7pPr marL="2742468" indent="0">
              <a:buNone/>
              <a:defRPr sz="1600" b="1"/>
            </a:lvl7pPr>
            <a:lvl8pPr marL="3199545" indent="0">
              <a:buNone/>
              <a:defRPr sz="1600" b="1"/>
            </a:lvl8pPr>
            <a:lvl9pPr marL="365662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8"/>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5628824" y="6276083"/>
            <a:ext cx="2134810" cy="364628"/>
          </a:xfrm>
          <a:prstGeom prst="rect">
            <a:avLst/>
          </a:prstGeom>
        </p:spPr>
        <p:txBody>
          <a:bodyPr/>
          <a:lstStyle>
            <a:lvl1pPr>
              <a:defRPr/>
            </a:lvl1pPr>
          </a:lstStyle>
          <a:p>
            <a:pPr>
              <a:defRPr/>
            </a:pPr>
            <a:fld id="{31106767-7FA9-494D-911C-5F200DB702AB}" type="datetimeFigureOut">
              <a:rPr lang="es-ES" smtClean="0"/>
              <a:pPr>
                <a:defRPr/>
              </a:pPr>
              <a:t>2/16/17</a:t>
            </a:fld>
            <a:endParaRPr lang="en-US"/>
          </a:p>
        </p:txBody>
      </p:sp>
      <p:sp>
        <p:nvSpPr>
          <p:cNvPr id="8" name="Footer Placeholder 7"/>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9" name="Slide Number Placeholder 8"/>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50616B14-8FA5-4CF2-8AF1-A8F0DA5507A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5628824" y="6276083"/>
            <a:ext cx="2134810" cy="364628"/>
          </a:xfrm>
          <a:prstGeom prst="rect">
            <a:avLst/>
          </a:prstGeom>
        </p:spPr>
        <p:txBody>
          <a:bodyPr/>
          <a:lstStyle>
            <a:lvl1pPr>
              <a:defRPr/>
            </a:lvl1pPr>
          </a:lstStyle>
          <a:p>
            <a:pPr>
              <a:defRPr/>
            </a:pPr>
            <a:fld id="{EAE531D0-E038-4633-B00F-03D12480622E}" type="datetimeFigureOut">
              <a:rPr lang="es-ES" smtClean="0"/>
              <a:pPr>
                <a:defRPr/>
              </a:pPr>
              <a:t>2/16/17</a:t>
            </a:fld>
            <a:endParaRPr lang="en-US"/>
          </a:p>
        </p:txBody>
      </p:sp>
      <p:sp>
        <p:nvSpPr>
          <p:cNvPr id="4" name="Footer Placeholder 3"/>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5" name="Slide Number Placeholder 4"/>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7603D830-3CA9-4E19-ADC8-86B2A922BB7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28824" y="6276083"/>
            <a:ext cx="2134810" cy="364628"/>
          </a:xfrm>
          <a:prstGeom prst="rect">
            <a:avLst/>
          </a:prstGeom>
        </p:spPr>
        <p:txBody>
          <a:bodyPr/>
          <a:lstStyle>
            <a:lvl1pPr>
              <a:defRPr/>
            </a:lvl1pPr>
          </a:lstStyle>
          <a:p>
            <a:pPr>
              <a:defRPr/>
            </a:pPr>
            <a:fld id="{47F43E7A-E96C-4856-B3C4-9813829600DF}" type="datetimeFigureOut">
              <a:rPr lang="es-ES" smtClean="0"/>
              <a:pPr>
                <a:defRPr/>
              </a:pPr>
              <a:t>2/16/17</a:t>
            </a:fld>
            <a:endParaRPr lang="en-US"/>
          </a:p>
        </p:txBody>
      </p:sp>
      <p:sp>
        <p:nvSpPr>
          <p:cNvPr id="3" name="Footer Placeholder 2"/>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4" name="Slide Number Placeholder 3"/>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7CD4FFA3-51D7-445F-9723-C55BC3D8D72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077" indent="0">
              <a:buNone/>
              <a:defRPr sz="1200"/>
            </a:lvl2pPr>
            <a:lvl3pPr marL="914156" indent="0">
              <a:buNone/>
              <a:defRPr sz="1000"/>
            </a:lvl3pPr>
            <a:lvl4pPr marL="1371232" indent="0">
              <a:buNone/>
              <a:defRPr sz="900"/>
            </a:lvl4pPr>
            <a:lvl5pPr marL="1828311" indent="0">
              <a:buNone/>
              <a:defRPr sz="900"/>
            </a:lvl5pPr>
            <a:lvl6pPr marL="2285389" indent="0">
              <a:buNone/>
              <a:defRPr sz="900"/>
            </a:lvl6pPr>
            <a:lvl7pPr marL="2742468" indent="0">
              <a:buNone/>
              <a:defRPr sz="900"/>
            </a:lvl7pPr>
            <a:lvl8pPr marL="3199545" indent="0">
              <a:buNone/>
              <a:defRPr sz="900"/>
            </a:lvl8pPr>
            <a:lvl9pPr marL="3656622"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8824" y="6276083"/>
            <a:ext cx="2134810" cy="364628"/>
          </a:xfrm>
          <a:prstGeom prst="rect">
            <a:avLst/>
          </a:prstGeom>
        </p:spPr>
        <p:txBody>
          <a:bodyPr/>
          <a:lstStyle>
            <a:lvl1pPr>
              <a:defRPr/>
            </a:lvl1pPr>
          </a:lstStyle>
          <a:p>
            <a:pPr>
              <a:defRPr/>
            </a:pPr>
            <a:fld id="{2293E3E5-F9D8-408A-9185-5A385DEEC538}" type="datetimeFigureOut">
              <a:rPr lang="es-ES" smtClean="0"/>
              <a:pPr>
                <a:defRPr/>
              </a:pPr>
              <a:t>2/16/17</a:t>
            </a:fld>
            <a:endParaRPr lang="en-US"/>
          </a:p>
        </p:txBody>
      </p:sp>
      <p:sp>
        <p:nvSpPr>
          <p:cNvPr id="6" name="Footer Placeholder 5"/>
          <p:cNvSpPr>
            <a:spLocks noGrp="1"/>
          </p:cNvSpPr>
          <p:nvPr>
            <p:ph type="ftr" sz="quarter" idx="11"/>
          </p:nvPr>
        </p:nvSpPr>
        <p:spPr>
          <a:xfrm>
            <a:off x="264586" y="6276083"/>
            <a:ext cx="4841119" cy="364628"/>
          </a:xfrm>
          <a:prstGeom prst="rect">
            <a:avLst/>
          </a:prstGeom>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a:xfrm>
            <a:off x="7898193" y="6276083"/>
            <a:ext cx="990298" cy="364628"/>
          </a:xfrm>
          <a:prstGeom prst="rect">
            <a:avLst/>
          </a:prstGeom>
        </p:spPr>
        <p:txBody>
          <a:bodyPr/>
          <a:lstStyle>
            <a:lvl1pPr>
              <a:defRPr/>
            </a:lvl1pPr>
          </a:lstStyle>
          <a:p>
            <a:pPr>
              <a:defRPr/>
            </a:pPr>
            <a:fld id="{387DDDF5-EF6A-48FF-82AF-FC6056F4EBC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bg2">
                <a:shade val="40000"/>
                <a:satMod val="400000"/>
              </a:schemeClr>
              <a:schemeClr val="bg2">
                <a:tint val="10000"/>
                <a:satMod val="200000"/>
              </a:schemeClr>
            </a:duotone>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8822" y="108647"/>
            <a:ext cx="8043333" cy="1336477"/>
          </a:xfrm>
          <a:prstGeom prst="rect">
            <a:avLst/>
          </a:prstGeom>
          <a:noFill/>
          <a:ln w="9525">
            <a:noFill/>
            <a:miter lim="800000"/>
            <a:headEnd/>
            <a:tailEnd/>
          </a:ln>
        </p:spPr>
        <p:txBody>
          <a:bodyPr vert="horz" wrap="square" lIns="91416" tIns="45708" rIns="91416" bIns="45708"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48822" y="1599905"/>
            <a:ext cx="8043333" cy="434429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31" name="Picture 6" descr="wiley_logo.png"/>
          <p:cNvPicPr>
            <a:picLocks noChangeAspect="1"/>
          </p:cNvPicPr>
          <p:nvPr/>
        </p:nvPicPr>
        <p:blipFill>
          <a:blip r:embed="rId15"/>
          <a:srcRect/>
          <a:stretch>
            <a:fillRect/>
          </a:stretch>
        </p:blipFill>
        <p:spPr bwMode="auto">
          <a:xfrm>
            <a:off x="476250" y="6247805"/>
            <a:ext cx="361345" cy="486668"/>
          </a:xfrm>
          <a:prstGeom prst="rect">
            <a:avLst/>
          </a:prstGeom>
          <a:noFill/>
          <a:ln w="9525">
            <a:noFill/>
            <a:miter lim="800000"/>
            <a:headEnd/>
            <a:tailEnd/>
          </a:ln>
        </p:spPr>
      </p:pic>
      <p:sp>
        <p:nvSpPr>
          <p:cNvPr id="8" name="TextBox 7"/>
          <p:cNvSpPr txBox="1"/>
          <p:nvPr/>
        </p:nvSpPr>
        <p:spPr>
          <a:xfrm>
            <a:off x="837595" y="6289476"/>
            <a:ext cx="6437932" cy="415474"/>
          </a:xfrm>
          <a:prstGeom prst="rect">
            <a:avLst/>
          </a:prstGeom>
          <a:noFill/>
        </p:spPr>
        <p:txBody>
          <a:bodyPr wrap="none" lIns="91416" tIns="45708" rIns="91416" bIns="45708">
            <a:spAutoFit/>
          </a:bodyPr>
          <a:lstStyle/>
          <a:p>
            <a:r>
              <a:rPr lang="en-US" sz="1100" dirty="0">
                <a:latin typeface="Times New Roman"/>
                <a:cs typeface="Times New Roman"/>
              </a:rPr>
              <a:t>PowerPoint Presentation for Dennis, Wixom, &amp; </a:t>
            </a:r>
            <a:r>
              <a:rPr lang="en-US" sz="1100" dirty="0" err="1">
                <a:latin typeface="Times New Roman"/>
                <a:cs typeface="Times New Roman"/>
              </a:rPr>
              <a:t>Tegarden</a:t>
            </a:r>
            <a:r>
              <a:rPr lang="en-US" sz="1100" dirty="0">
                <a:latin typeface="Times New Roman"/>
                <a:cs typeface="Times New Roman"/>
              </a:rPr>
              <a:t> </a:t>
            </a:r>
            <a:r>
              <a:rPr lang="en-US" sz="1100" i="1" dirty="0">
                <a:latin typeface="Times New Roman"/>
                <a:cs typeface="Times New Roman"/>
              </a:rPr>
              <a:t>Systems Analysis and Design with UML,</a:t>
            </a:r>
            <a:r>
              <a:rPr lang="en-US" sz="1100" i="1" dirty="0" smtClean="0">
                <a:latin typeface="Times New Roman"/>
                <a:cs typeface="Times New Roman"/>
              </a:rPr>
              <a:t> 5th </a:t>
            </a:r>
            <a:r>
              <a:rPr lang="en-US" sz="1100" i="1" dirty="0">
                <a:latin typeface="Times New Roman"/>
                <a:cs typeface="Times New Roman"/>
              </a:rPr>
              <a:t>Edition</a:t>
            </a:r>
          </a:p>
          <a:p>
            <a:r>
              <a:rPr lang="en-US" sz="1000" dirty="0">
                <a:latin typeface="Times New Roman"/>
                <a:cs typeface="Times New Roman"/>
              </a:rPr>
              <a:t>Copyright © </a:t>
            </a:r>
            <a:r>
              <a:rPr lang="en-US" sz="1000" dirty="0" smtClean="0">
                <a:latin typeface="Times New Roman"/>
                <a:cs typeface="Times New Roman"/>
              </a:rPr>
              <a:t>2015 </a:t>
            </a:r>
            <a:r>
              <a:rPr lang="en-US" sz="1000" dirty="0">
                <a:latin typeface="Times New Roman"/>
                <a:cs typeface="Times New Roman"/>
              </a:rPr>
              <a:t>John Wiley &amp; Sons, Inc.  All rights reserved.</a:t>
            </a:r>
          </a:p>
        </p:txBody>
      </p:sp>
      <p:pic>
        <p:nvPicPr>
          <p:cNvPr id="9" name="Picture 6" descr="wiley_logo.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76250" y="6248402"/>
            <a:ext cx="3619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rtl="0" eaLnBrk="1" fontAlgn="base" hangingPunct="1">
        <a:spcBef>
          <a:spcPct val="0"/>
        </a:spcBef>
        <a:spcAft>
          <a:spcPct val="0"/>
        </a:spcAft>
        <a:defRPr sz="4600" kern="1200">
          <a:solidFill>
            <a:schemeClr val="accent1"/>
          </a:solidFill>
          <a:latin typeface="Times New Roman"/>
          <a:ea typeface="ＭＳ Ｐゴシック" pitchFamily="-107" charset="-128"/>
          <a:cs typeface="Times New Roman"/>
        </a:defRPr>
      </a:lvl1pPr>
      <a:lvl2pPr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2pPr>
      <a:lvl3pPr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3pPr>
      <a:lvl4pPr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4pPr>
      <a:lvl5pPr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5pPr>
      <a:lvl6pPr marL="457077"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6pPr>
      <a:lvl7pPr marL="914156"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7pPr>
      <a:lvl8pPr marL="1371232"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8pPr>
      <a:lvl9pPr marL="1828311" algn="ctr" rtl="0" eaLnBrk="1" fontAlgn="base" hangingPunct="1">
        <a:spcBef>
          <a:spcPct val="0"/>
        </a:spcBef>
        <a:spcAft>
          <a:spcPct val="0"/>
        </a:spcAft>
        <a:defRPr sz="4600">
          <a:solidFill>
            <a:schemeClr val="accent1"/>
          </a:solidFill>
          <a:latin typeface="News Gothic MT" pitchFamily="-107" charset="0"/>
          <a:ea typeface="ＭＳ Ｐゴシック" pitchFamily="-107" charset="-128"/>
          <a:cs typeface="ＭＳ Ｐゴシック" pitchFamily="-107" charset="-128"/>
        </a:defRPr>
      </a:lvl9pPr>
    </p:titleStyle>
    <p:bodyStyle>
      <a:lvl1pPr marL="348313" indent="-348313" algn="l" rtl="0" eaLnBrk="1" fontAlgn="base" hangingPunct="1">
        <a:spcBef>
          <a:spcPts val="600"/>
        </a:spcBef>
        <a:spcAft>
          <a:spcPct val="0"/>
        </a:spcAft>
        <a:buClr>
          <a:srgbClr val="6FB7D7"/>
        </a:buClr>
        <a:buSzPct val="110000"/>
        <a:buFont typeface="Wingdings 2" pitchFamily="18" charset="2"/>
        <a:buChar char=""/>
        <a:defRPr sz="2400" kern="1200">
          <a:solidFill>
            <a:srgbClr val="595959"/>
          </a:solidFill>
          <a:latin typeface="Times New Roman"/>
          <a:ea typeface="ＭＳ Ｐゴシック" pitchFamily="-107" charset="-128"/>
          <a:cs typeface="Times New Roman"/>
        </a:defRPr>
      </a:lvl1pPr>
      <a:lvl2pPr marL="684615" indent="-336302" algn="l" rtl="0" eaLnBrk="1" fontAlgn="base" hangingPunct="1">
        <a:spcBef>
          <a:spcPts val="600"/>
        </a:spcBef>
        <a:spcAft>
          <a:spcPct val="0"/>
        </a:spcAft>
        <a:buClr>
          <a:srgbClr val="215D77"/>
        </a:buClr>
        <a:buSzPct val="110000"/>
        <a:buFont typeface="Wingdings 2" pitchFamily="18" charset="2"/>
        <a:buChar char=""/>
        <a:defRPr sz="2200" kern="1200">
          <a:solidFill>
            <a:srgbClr val="595959"/>
          </a:solidFill>
          <a:latin typeface="Times New Roman"/>
          <a:ea typeface="ＭＳ Ｐゴシック" pitchFamily="-107" charset="-128"/>
          <a:cs typeface="Times New Roman"/>
        </a:defRPr>
      </a:lvl2pPr>
      <a:lvl3pPr marL="966869" indent="-282254" algn="l" rtl="0" eaLnBrk="1" fontAlgn="base" hangingPunct="1">
        <a:spcBef>
          <a:spcPts val="600"/>
        </a:spcBef>
        <a:spcAft>
          <a:spcPct val="0"/>
        </a:spcAft>
        <a:buClr>
          <a:srgbClr val="6FB7D7"/>
        </a:buClr>
        <a:buSzPct val="110000"/>
        <a:buFont typeface="Wingdings 2" pitchFamily="18" charset="2"/>
        <a:buChar char=""/>
        <a:defRPr sz="2000" kern="1200">
          <a:solidFill>
            <a:srgbClr val="595959"/>
          </a:solidFill>
          <a:latin typeface="Times New Roman"/>
          <a:ea typeface="ＭＳ Ｐゴシック" pitchFamily="-107" charset="-128"/>
          <a:cs typeface="Times New Roman"/>
        </a:defRPr>
      </a:lvl3pPr>
      <a:lvl4pPr marL="1262635" indent="-294265" algn="l" rtl="0" eaLnBrk="1" fontAlgn="base" hangingPunct="1">
        <a:spcBef>
          <a:spcPts val="600"/>
        </a:spcBef>
        <a:spcAft>
          <a:spcPct val="0"/>
        </a:spcAft>
        <a:buClr>
          <a:srgbClr val="215D77"/>
        </a:buClr>
        <a:buSzPct val="110000"/>
        <a:buFont typeface="Wingdings 2" pitchFamily="18" charset="2"/>
        <a:buChar char=""/>
        <a:defRPr kern="1200">
          <a:solidFill>
            <a:srgbClr val="595959"/>
          </a:solidFill>
          <a:latin typeface="Times New Roman"/>
          <a:ea typeface="ＭＳ Ｐゴシック" pitchFamily="-107" charset="-128"/>
          <a:cs typeface="Times New Roman"/>
        </a:defRPr>
      </a:lvl4pPr>
      <a:lvl5pPr marL="1544888" indent="-282254" algn="l" rtl="0" eaLnBrk="1" fontAlgn="base" hangingPunct="1">
        <a:spcBef>
          <a:spcPts val="600"/>
        </a:spcBef>
        <a:spcAft>
          <a:spcPct val="0"/>
        </a:spcAft>
        <a:buClr>
          <a:srgbClr val="6FB7D7"/>
        </a:buClr>
        <a:buSzPct val="110000"/>
        <a:buFont typeface="Wingdings 2" pitchFamily="18" charset="2"/>
        <a:buChar char=""/>
        <a:defRPr kern="1200">
          <a:solidFill>
            <a:srgbClr val="595959"/>
          </a:solidFill>
          <a:latin typeface="Times New Roman"/>
          <a:ea typeface="ＭＳ Ｐゴシック" pitchFamily="-107" charset="-128"/>
          <a:cs typeface="Times New Roman"/>
        </a:defRPr>
      </a:lvl5pPr>
      <a:lvl6pPr marL="2513928" indent="-228540" algn="l" defTabSz="91415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07" indent="-228540" algn="l" defTabSz="91415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083" indent="-228540" algn="l" defTabSz="91415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160" indent="-228540" algn="l" defTabSz="91415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156" rtl="0" eaLnBrk="1" latinLnBrk="0" hangingPunct="1">
        <a:defRPr sz="1800" kern="1200">
          <a:solidFill>
            <a:schemeClr val="tx1"/>
          </a:solidFill>
          <a:latin typeface="+mn-lt"/>
          <a:ea typeface="+mn-ea"/>
          <a:cs typeface="+mn-cs"/>
        </a:defRPr>
      </a:lvl1pPr>
      <a:lvl2pPr marL="457077" algn="l" defTabSz="914156" rtl="0" eaLnBrk="1" latinLnBrk="0" hangingPunct="1">
        <a:defRPr sz="1800" kern="1200">
          <a:solidFill>
            <a:schemeClr val="tx1"/>
          </a:solidFill>
          <a:latin typeface="+mn-lt"/>
          <a:ea typeface="+mn-ea"/>
          <a:cs typeface="+mn-cs"/>
        </a:defRPr>
      </a:lvl2pPr>
      <a:lvl3pPr marL="914156" algn="l" defTabSz="914156" rtl="0" eaLnBrk="1" latinLnBrk="0" hangingPunct="1">
        <a:defRPr sz="1800" kern="1200">
          <a:solidFill>
            <a:schemeClr val="tx1"/>
          </a:solidFill>
          <a:latin typeface="+mn-lt"/>
          <a:ea typeface="+mn-ea"/>
          <a:cs typeface="+mn-cs"/>
        </a:defRPr>
      </a:lvl3pPr>
      <a:lvl4pPr marL="1371232" algn="l" defTabSz="914156" rtl="0" eaLnBrk="1" latinLnBrk="0" hangingPunct="1">
        <a:defRPr sz="1800" kern="1200">
          <a:solidFill>
            <a:schemeClr val="tx1"/>
          </a:solidFill>
          <a:latin typeface="+mn-lt"/>
          <a:ea typeface="+mn-ea"/>
          <a:cs typeface="+mn-cs"/>
        </a:defRPr>
      </a:lvl4pPr>
      <a:lvl5pPr marL="1828311" algn="l" defTabSz="914156" rtl="0" eaLnBrk="1" latinLnBrk="0" hangingPunct="1">
        <a:defRPr sz="1800" kern="1200">
          <a:solidFill>
            <a:schemeClr val="tx1"/>
          </a:solidFill>
          <a:latin typeface="+mn-lt"/>
          <a:ea typeface="+mn-ea"/>
          <a:cs typeface="+mn-cs"/>
        </a:defRPr>
      </a:lvl5pPr>
      <a:lvl6pPr marL="2285389" algn="l" defTabSz="914156" rtl="0" eaLnBrk="1" latinLnBrk="0" hangingPunct="1">
        <a:defRPr sz="1800" kern="1200">
          <a:solidFill>
            <a:schemeClr val="tx1"/>
          </a:solidFill>
          <a:latin typeface="+mn-lt"/>
          <a:ea typeface="+mn-ea"/>
          <a:cs typeface="+mn-cs"/>
        </a:defRPr>
      </a:lvl6pPr>
      <a:lvl7pPr marL="2742468" algn="l" defTabSz="914156" rtl="0" eaLnBrk="1" latinLnBrk="0" hangingPunct="1">
        <a:defRPr sz="1800" kern="1200">
          <a:solidFill>
            <a:schemeClr val="tx1"/>
          </a:solidFill>
          <a:latin typeface="+mn-lt"/>
          <a:ea typeface="+mn-ea"/>
          <a:cs typeface="+mn-cs"/>
        </a:defRPr>
      </a:lvl7pPr>
      <a:lvl8pPr marL="3199545" algn="l" defTabSz="914156" rtl="0" eaLnBrk="1" latinLnBrk="0" hangingPunct="1">
        <a:defRPr sz="1800" kern="1200">
          <a:solidFill>
            <a:schemeClr val="tx1"/>
          </a:solidFill>
          <a:latin typeface="+mn-lt"/>
          <a:ea typeface="+mn-ea"/>
          <a:cs typeface="+mn-cs"/>
        </a:defRPr>
      </a:lvl8pPr>
      <a:lvl9pPr marL="3656622" algn="l" defTabSz="91415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1447800" y="2438400"/>
            <a:ext cx="6498158" cy="1724867"/>
          </a:xfrm>
        </p:spPr>
        <p:txBody>
          <a:bodyPr/>
          <a:lstStyle/>
          <a:p>
            <a:pPr eaLnBrk="1" hangingPunct="1"/>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TIM 58</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Chapter </a:t>
            </a:r>
            <a:r>
              <a:rPr lang="en-US" dirty="0" smtClean="0">
                <a:latin typeface="Times New Roman" panose="02020603050405020304" pitchFamily="18" charset="0"/>
                <a:cs typeface="Times New Roman" panose="02020603050405020304" pitchFamily="18" charset="0"/>
              </a:rPr>
              <a:t>6, continued:</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Behavioral Modeling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48822" y="108647"/>
            <a:ext cx="8043333" cy="881953"/>
          </a:xfrm>
        </p:spPr>
        <p:txBody>
          <a:bodyPr/>
          <a:lstStyle/>
          <a:p>
            <a:pPr eaLnBrk="1" hangingPunct="1"/>
            <a:r>
              <a:rPr lang="en-US" dirty="0" smtClean="0">
                <a:latin typeface="Times New Roman" panose="02020603050405020304" pitchFamily="18" charset="0"/>
                <a:cs typeface="Times New Roman" panose="02020603050405020304" pitchFamily="18" charset="0"/>
              </a:rPr>
              <a:t>State Machine Syntax</a:t>
            </a:r>
          </a:p>
        </p:txBody>
      </p:sp>
      <p:pic>
        <p:nvPicPr>
          <p:cNvPr id="3" name="Picture 2"/>
          <p:cNvPicPr>
            <a:picLocks noChangeAspect="1"/>
          </p:cNvPicPr>
          <p:nvPr/>
        </p:nvPicPr>
        <p:blipFill rotWithShape="1">
          <a:blip r:embed="rId2"/>
          <a:srcRect l="29583" t="28294" r="29166" b="10466"/>
          <a:stretch/>
        </p:blipFill>
        <p:spPr>
          <a:xfrm>
            <a:off x="1228347" y="990600"/>
            <a:ext cx="6684282" cy="53339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latin typeface="Times New Roman" panose="02020603050405020304" pitchFamily="18" charset="0"/>
                <a:cs typeface="Times New Roman" panose="02020603050405020304" pitchFamily="18" charset="0"/>
              </a:rPr>
              <a:t>Sample State Machine</a:t>
            </a:r>
          </a:p>
        </p:txBody>
      </p:sp>
      <p:pic>
        <p:nvPicPr>
          <p:cNvPr id="3" name="Picture 2"/>
          <p:cNvPicPr>
            <a:picLocks noChangeAspect="1"/>
          </p:cNvPicPr>
          <p:nvPr/>
        </p:nvPicPr>
        <p:blipFill rotWithShape="1">
          <a:blip r:embed="rId3"/>
          <a:srcRect l="29166" t="59302" r="29166" b="13566"/>
          <a:stretch/>
        </p:blipFill>
        <p:spPr>
          <a:xfrm>
            <a:off x="228600" y="1905000"/>
            <a:ext cx="8785886" cy="307506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822" y="228600"/>
            <a:ext cx="8043333" cy="1295400"/>
          </a:xfrm>
        </p:spPr>
        <p:txBody>
          <a:bodyPr/>
          <a:lstStyle/>
          <a:p>
            <a:r>
              <a:rPr lang="en-US" dirty="0" smtClean="0">
                <a:latin typeface="Times New Roman" panose="02020603050405020304" pitchFamily="18" charset="0"/>
                <a:cs typeface="Times New Roman" panose="02020603050405020304" pitchFamily="18" charset="0"/>
              </a:rPr>
              <a:t>Guidelines for Creating Behavioral State Machines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8822" y="1828800"/>
            <a:ext cx="8043333" cy="4115398"/>
          </a:xfrm>
        </p:spPr>
        <p:txBody>
          <a:bodyPr/>
          <a:lstStyle/>
          <a:p>
            <a:r>
              <a:rPr lang="en-US" dirty="0" smtClean="0">
                <a:latin typeface="Times New Roman" panose="02020603050405020304" pitchFamily="18" charset="0"/>
                <a:cs typeface="Times New Roman" panose="02020603050405020304" pitchFamily="18" charset="0"/>
              </a:rPr>
              <a:t>Use only for complex objects</a:t>
            </a:r>
          </a:p>
          <a:p>
            <a:r>
              <a:rPr lang="en-US" dirty="0" smtClean="0">
                <a:latin typeface="Times New Roman" panose="02020603050405020304" pitchFamily="18" charset="0"/>
                <a:cs typeface="Times New Roman" panose="02020603050405020304" pitchFamily="18" charset="0"/>
              </a:rPr>
              <a:t>Draw the initial state in the upper left corner</a:t>
            </a:r>
          </a:p>
          <a:p>
            <a:r>
              <a:rPr lang="en-US" dirty="0" smtClean="0">
                <a:latin typeface="Times New Roman" panose="02020603050405020304" pitchFamily="18" charset="0"/>
                <a:cs typeface="Times New Roman" panose="02020603050405020304" pitchFamily="18" charset="0"/>
              </a:rPr>
              <a:t>Draw the final state in the bottom right corner</a:t>
            </a:r>
          </a:p>
          <a:p>
            <a:r>
              <a:rPr lang="en-US" dirty="0" smtClean="0">
                <a:latin typeface="Times New Roman" panose="02020603050405020304" pitchFamily="18" charset="0"/>
                <a:cs typeface="Times New Roman" panose="02020603050405020304" pitchFamily="18" charset="0"/>
              </a:rPr>
              <a:t>Use simple, but descriptive names for states</a:t>
            </a:r>
          </a:p>
          <a:p>
            <a:r>
              <a:rPr lang="en-US" dirty="0" smtClean="0">
                <a:latin typeface="Times New Roman" panose="02020603050405020304" pitchFamily="18" charset="0"/>
                <a:cs typeface="Times New Roman" panose="02020603050405020304" pitchFamily="18" charset="0"/>
              </a:rPr>
              <a:t>Look out for “black holes” and “miracles”</a:t>
            </a:r>
          </a:p>
          <a:p>
            <a:r>
              <a:rPr lang="en-US" dirty="0" smtClean="0">
                <a:latin typeface="Times New Roman" panose="02020603050405020304" pitchFamily="18" charset="0"/>
                <a:cs typeface="Times New Roman" panose="02020603050405020304" pitchFamily="18" charset="0"/>
              </a:rPr>
              <a:t>Ensure guard conditions are mutually exclusive</a:t>
            </a:r>
          </a:p>
          <a:p>
            <a:r>
              <a:rPr lang="en-US" dirty="0" smtClean="0">
                <a:latin typeface="Times New Roman" panose="02020603050405020304" pitchFamily="18" charset="0"/>
                <a:cs typeface="Times New Roman" panose="02020603050405020304" pitchFamily="18" charset="0"/>
              </a:rPr>
              <a:t>Ensure transitions are associated with messages and operations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802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latin typeface="Times New Roman" panose="02020603050405020304" pitchFamily="18" charset="0"/>
                <a:cs typeface="Times New Roman" panose="02020603050405020304" pitchFamily="18" charset="0"/>
              </a:rPr>
              <a:t>Building a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Behavioral State Machine</a:t>
            </a:r>
          </a:p>
        </p:txBody>
      </p:sp>
      <p:sp>
        <p:nvSpPr>
          <p:cNvPr id="28675" name="Content Placeholder 2"/>
          <p:cNvSpPr>
            <a:spLocks noGrp="1"/>
          </p:cNvSpPr>
          <p:nvPr>
            <p:ph idx="1"/>
          </p:nvPr>
        </p:nvSpPr>
        <p:spPr>
          <a:xfrm>
            <a:off x="533400" y="1524000"/>
            <a:ext cx="8043333" cy="4648495"/>
          </a:xfrm>
        </p:spPr>
        <p:txBody>
          <a:bodyPr/>
          <a:lstStyle/>
          <a:p>
            <a:pPr>
              <a:buFont typeface="Arial" pitchFamily="34" charset="0"/>
              <a:buChar char="•"/>
            </a:pPr>
            <a:r>
              <a:rPr lang="en-US" dirty="0" smtClean="0">
                <a:latin typeface="Times New Roman" panose="02020603050405020304" pitchFamily="18" charset="0"/>
                <a:cs typeface="Times New Roman" panose="02020603050405020304" pitchFamily="18" charset="0"/>
              </a:rPr>
              <a:t>Set the context</a:t>
            </a:r>
          </a:p>
          <a:p>
            <a:pPr>
              <a:buFont typeface="Arial" pitchFamily="34" charset="0"/>
              <a:buChar char="•"/>
            </a:pPr>
            <a:r>
              <a:rPr lang="en-US" dirty="0" smtClean="0">
                <a:latin typeface="Times New Roman" panose="02020603050405020304" pitchFamily="18" charset="0"/>
                <a:cs typeface="Times New Roman" panose="02020603050405020304" pitchFamily="18" charset="0"/>
              </a:rPr>
              <a:t>Identify the states of the object</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Initial</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Final</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Stable states during its lifetime</a:t>
            </a:r>
          </a:p>
          <a:p>
            <a:pPr>
              <a:buFont typeface="Arial" pitchFamily="34" charset="0"/>
              <a:buChar char="•"/>
            </a:pPr>
            <a:r>
              <a:rPr lang="en-US" dirty="0" smtClean="0">
                <a:latin typeface="Times New Roman" panose="02020603050405020304" pitchFamily="18" charset="0"/>
                <a:cs typeface="Times New Roman" panose="02020603050405020304" pitchFamily="18" charset="0"/>
              </a:rPr>
              <a:t>Lay out the diagram—use a left to right sequence</a:t>
            </a:r>
          </a:p>
          <a:p>
            <a:pPr>
              <a:buFont typeface="Arial" pitchFamily="34" charset="0"/>
              <a:buChar char="•"/>
            </a:pPr>
            <a:r>
              <a:rPr lang="en-US" dirty="0" smtClean="0">
                <a:latin typeface="Times New Roman" panose="02020603050405020304" pitchFamily="18" charset="0"/>
                <a:cs typeface="Times New Roman" panose="02020603050405020304" pitchFamily="18" charset="0"/>
              </a:rPr>
              <a:t>Add the transitions</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Identify the triggers (events that cause the transition)</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Identify the actions which execute</a:t>
            </a:r>
          </a:p>
          <a:p>
            <a:pPr lvl="1">
              <a:buFont typeface="Arial" pitchFamily="34" charset="0"/>
              <a:buChar char="•"/>
            </a:pPr>
            <a:r>
              <a:rPr lang="en-US" sz="2000" dirty="0" smtClean="0">
                <a:latin typeface="Times New Roman" panose="02020603050405020304" pitchFamily="18" charset="0"/>
                <a:cs typeface="Times New Roman" panose="02020603050405020304" pitchFamily="18" charset="0"/>
              </a:rPr>
              <a:t>Identify the guard conditions</a:t>
            </a:r>
            <a:endParaRPr lang="en-US" dirty="0" smtClean="0">
              <a:latin typeface="Times New Roman" panose="02020603050405020304" pitchFamily="18" charset="0"/>
              <a:cs typeface="Times New Roman" panose="02020603050405020304" pitchFamily="18" charset="0"/>
            </a:endParaRPr>
          </a:p>
          <a:p>
            <a:pPr>
              <a:buFont typeface="Arial" pitchFamily="34" charset="0"/>
              <a:buChar char="•"/>
            </a:pPr>
            <a:r>
              <a:rPr lang="en-US" dirty="0" smtClean="0">
                <a:latin typeface="Times New Roman" panose="02020603050405020304" pitchFamily="18" charset="0"/>
                <a:cs typeface="Times New Roman" panose="02020603050405020304" pitchFamily="18" charset="0"/>
              </a:rPr>
              <a:t>Validate the model—ensure all states are reachable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lstStyle/>
          <a:p>
            <a:pPr eaLnBrk="1" hangingPunct="1"/>
            <a:r>
              <a:rPr lang="en-US" dirty="0" smtClean="0">
                <a:latin typeface="Times New Roman" panose="02020603050405020304" pitchFamily="18" charset="0"/>
                <a:cs typeface="Times New Roman" panose="02020603050405020304" pitchFamily="18" charset="0"/>
              </a:rPr>
              <a:t>CRUDE Analysis</a:t>
            </a:r>
          </a:p>
        </p:txBody>
      </p:sp>
      <p:sp>
        <p:nvSpPr>
          <p:cNvPr id="30723" name="Content Placeholder 4"/>
          <p:cNvSpPr>
            <a:spLocks noGrp="1"/>
          </p:cNvSpPr>
          <p:nvPr>
            <p:ph idx="1"/>
          </p:nvPr>
        </p:nvSpPr>
        <p:spPr/>
        <p:txBody>
          <a:bodyPr/>
          <a:lstStyle/>
          <a:p>
            <a:pPr eaLnBrk="1" hangingPunct="1"/>
            <a:r>
              <a:rPr lang="en-US" dirty="0" smtClean="0">
                <a:latin typeface="Times New Roman" panose="02020603050405020304" pitchFamily="18" charset="0"/>
                <a:cs typeface="Times New Roman" panose="02020603050405020304" pitchFamily="18" charset="0"/>
              </a:rPr>
              <a:t>Helps to identify object collaborations</a:t>
            </a:r>
          </a:p>
          <a:p>
            <a:pPr eaLnBrk="1" hangingPunct="1"/>
            <a:r>
              <a:rPr lang="en-US" dirty="0" smtClean="0">
                <a:latin typeface="Times New Roman" panose="02020603050405020304" pitchFamily="18" charset="0"/>
                <a:cs typeface="Times New Roman" panose="02020603050405020304" pitchFamily="18" charset="0"/>
              </a:rPr>
              <a:t>Labels object interaction in 5 possible ways:</a:t>
            </a:r>
          </a:p>
          <a:p>
            <a:pPr lvl="1" eaLnBrk="1" hangingPunct="1"/>
            <a:r>
              <a:rPr lang="en-US" sz="2000" dirty="0" smtClean="0">
                <a:latin typeface="Times New Roman" panose="02020603050405020304" pitchFamily="18" charset="0"/>
                <a:cs typeface="Times New Roman" panose="02020603050405020304" pitchFamily="18" charset="0"/>
              </a:rPr>
              <a:t>Create—can one object create another?</a:t>
            </a:r>
          </a:p>
          <a:p>
            <a:pPr lvl="1" eaLnBrk="1" hangingPunct="1"/>
            <a:r>
              <a:rPr lang="en-US" sz="2000" dirty="0" smtClean="0">
                <a:latin typeface="Times New Roman" panose="02020603050405020304" pitchFamily="18" charset="0"/>
                <a:cs typeface="Times New Roman" panose="02020603050405020304" pitchFamily="18" charset="0"/>
              </a:rPr>
              <a:t>Read—can one object read the attributes of another?</a:t>
            </a:r>
          </a:p>
          <a:p>
            <a:pPr lvl="1" eaLnBrk="1" hangingPunct="1"/>
            <a:r>
              <a:rPr lang="en-US" sz="2000" dirty="0" smtClean="0">
                <a:latin typeface="Times New Roman" panose="02020603050405020304" pitchFamily="18" charset="0"/>
                <a:cs typeface="Times New Roman" panose="02020603050405020304" pitchFamily="18" charset="0"/>
              </a:rPr>
              <a:t>Update—can one object change values in another?</a:t>
            </a:r>
          </a:p>
          <a:p>
            <a:pPr lvl="1" eaLnBrk="1" hangingPunct="1"/>
            <a:r>
              <a:rPr lang="en-US" sz="2000" dirty="0" smtClean="0">
                <a:latin typeface="Times New Roman" panose="02020603050405020304" pitchFamily="18" charset="0"/>
                <a:cs typeface="Times New Roman" panose="02020603050405020304" pitchFamily="18" charset="0"/>
              </a:rPr>
              <a:t>Delete—can one object delete another object?</a:t>
            </a:r>
          </a:p>
          <a:p>
            <a:pPr lvl="1" eaLnBrk="1" hangingPunct="1"/>
            <a:r>
              <a:rPr lang="en-US" sz="2000" dirty="0" smtClean="0">
                <a:latin typeface="Times New Roman" panose="02020603050405020304" pitchFamily="18" charset="0"/>
                <a:cs typeface="Times New Roman" panose="02020603050405020304" pitchFamily="18" charset="0"/>
              </a:rPr>
              <a:t>Execute—can one object execute the operations of another?</a:t>
            </a:r>
          </a:p>
          <a:p>
            <a:pPr eaLnBrk="1" hangingPunct="1"/>
            <a:r>
              <a:rPr lang="en-US" dirty="0" smtClean="0">
                <a:latin typeface="Times New Roman" panose="02020603050405020304" pitchFamily="18" charset="0"/>
                <a:cs typeface="Times New Roman" panose="02020603050405020304" pitchFamily="18" charset="0"/>
              </a:rPr>
              <a:t>Utilizes a matrix to represent objects and their interactions</a:t>
            </a:r>
          </a:p>
          <a:p>
            <a:pPr eaLnBrk="1" hangingPunct="1"/>
            <a:r>
              <a:rPr lang="en-US" dirty="0" smtClean="0">
                <a:latin typeface="Times New Roman" panose="02020603050405020304" pitchFamily="18" charset="0"/>
                <a:cs typeface="Times New Roman" panose="02020603050405020304" pitchFamily="18" charset="0"/>
              </a:rPr>
              <a:t>Most useful as a system-wide representation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48822" y="108647"/>
            <a:ext cx="8043333" cy="958153"/>
          </a:xfrm>
        </p:spPr>
        <p:txBody>
          <a:bodyPr/>
          <a:lstStyle/>
          <a:p>
            <a:pPr eaLnBrk="1" hangingPunct="1"/>
            <a:r>
              <a:rPr lang="en-US" dirty="0" smtClean="0">
                <a:latin typeface="Times New Roman" panose="02020603050405020304" pitchFamily="18" charset="0"/>
                <a:cs typeface="Times New Roman" panose="02020603050405020304" pitchFamily="18" charset="0"/>
              </a:rPr>
              <a:t>Sample CRUDE Matrix</a:t>
            </a:r>
          </a:p>
        </p:txBody>
      </p:sp>
      <p:sp>
        <p:nvSpPr>
          <p:cNvPr id="2" name="Content Placeholder 1"/>
          <p:cNvSpPr>
            <a:spLocks noGrp="1"/>
          </p:cNvSpPr>
          <p:nvPr>
            <p:ph idx="1"/>
          </p:nvPr>
        </p:nvSpPr>
        <p:spPr/>
        <p:txBody>
          <a:bodyPr/>
          <a:lstStyle/>
          <a:p>
            <a:endParaRPr lang="en-US">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209799" y="-457199"/>
            <a:ext cx="4724401" cy="80772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Verifying &amp; Validating Behavioral Models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524000"/>
            <a:ext cx="8043333" cy="4724399"/>
          </a:xfrm>
        </p:spPr>
        <p:txBody>
          <a:bodyPr/>
          <a:lstStyle/>
          <a:p>
            <a:r>
              <a:rPr lang="en-US" sz="2200" dirty="0" smtClean="0">
                <a:latin typeface="Times New Roman" panose="02020603050405020304" pitchFamily="18" charset="0"/>
                <a:cs typeface="Times New Roman" panose="02020603050405020304" pitchFamily="18" charset="0"/>
              </a:rPr>
              <a:t>Actors must be consistent between models</a:t>
            </a:r>
          </a:p>
          <a:p>
            <a:r>
              <a:rPr lang="en-US" sz="2200" dirty="0" smtClean="0">
                <a:latin typeface="Times New Roman" panose="02020603050405020304" pitchFamily="18" charset="0"/>
                <a:cs typeface="Times New Roman" panose="02020603050405020304" pitchFamily="18" charset="0"/>
              </a:rPr>
              <a:t>Messages on sequence diagrams must match associations on communication diagrams</a:t>
            </a:r>
          </a:p>
          <a:p>
            <a:r>
              <a:rPr lang="en-US" sz="2200" dirty="0" smtClean="0">
                <a:latin typeface="Times New Roman" panose="02020603050405020304" pitchFamily="18" charset="0"/>
                <a:cs typeface="Times New Roman" panose="02020603050405020304" pitchFamily="18" charset="0"/>
              </a:rPr>
              <a:t>Every message on a sequence diagram must appear on an association in a communication diagram</a:t>
            </a:r>
          </a:p>
          <a:p>
            <a:r>
              <a:rPr lang="en-US" sz="2200" dirty="0" smtClean="0">
                <a:latin typeface="Times New Roman" panose="02020603050405020304" pitchFamily="18" charset="0"/>
                <a:cs typeface="Times New Roman" panose="02020603050405020304" pitchFamily="18" charset="0"/>
              </a:rPr>
              <a:t>Guard conditions on a sequence diagram must appear on a communication diagram</a:t>
            </a:r>
          </a:p>
          <a:p>
            <a:r>
              <a:rPr lang="en-US" sz="2200" dirty="0" smtClean="0">
                <a:latin typeface="Times New Roman" panose="02020603050405020304" pitchFamily="18" charset="0"/>
                <a:cs typeface="Times New Roman" panose="02020603050405020304" pitchFamily="18" charset="0"/>
              </a:rPr>
              <a:t>Sequence of messages must correspond to the top down ordering of messages being sent</a:t>
            </a:r>
          </a:p>
          <a:p>
            <a:r>
              <a:rPr lang="en-US" sz="2200" dirty="0" smtClean="0">
                <a:latin typeface="Times New Roman" panose="02020603050405020304" pitchFamily="18" charset="0"/>
                <a:cs typeface="Times New Roman" panose="02020603050405020304" pitchFamily="18" charset="0"/>
              </a:rPr>
              <a:t>State transitions must be associated with a message on a sequence diagram</a:t>
            </a:r>
          </a:p>
          <a:p>
            <a:r>
              <a:rPr lang="en-US" sz="2200" dirty="0" smtClean="0">
                <a:latin typeface="Times New Roman" panose="02020603050405020304" pitchFamily="18" charset="0"/>
                <a:cs typeface="Times New Roman" panose="02020603050405020304" pitchFamily="18" charset="0"/>
              </a:rPr>
              <a:t>Entries in a CRUDE matrix imply messages being sent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28262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8822" y="108647"/>
            <a:ext cx="8043333" cy="1186753"/>
          </a:xfrm>
        </p:spPr>
        <p:txBody>
          <a:bodyPr/>
          <a:lstStyle/>
          <a:p>
            <a:pPr eaLnBrk="1" hangingPunct="1"/>
            <a:r>
              <a:rPr lang="en-US" dirty="0" smtClean="0">
                <a:latin typeface="Times New Roman" panose="02020603050405020304" pitchFamily="18" charset="0"/>
                <a:cs typeface="Times New Roman" panose="02020603050405020304" pitchFamily="18" charset="0"/>
              </a:rPr>
              <a:t>Summary</a:t>
            </a:r>
          </a:p>
        </p:txBody>
      </p:sp>
      <p:sp>
        <p:nvSpPr>
          <p:cNvPr id="32771" name="Content Placeholder 2"/>
          <p:cNvSpPr>
            <a:spLocks noGrp="1"/>
          </p:cNvSpPr>
          <p:nvPr>
            <p:ph idx="1"/>
          </p:nvPr>
        </p:nvSpPr>
        <p:spPr>
          <a:xfrm>
            <a:off x="548822" y="1371601"/>
            <a:ext cx="8043333" cy="4572598"/>
          </a:xfrm>
        </p:spPr>
        <p:txBody>
          <a:bodyPr/>
          <a:lstStyle/>
          <a:p>
            <a:pPr eaLnBrk="1" hangingPunct="1"/>
            <a:r>
              <a:rPr lang="en-US" dirty="0" smtClean="0">
                <a:latin typeface="Times New Roman" panose="02020603050405020304" pitchFamily="18" charset="0"/>
                <a:cs typeface="Times New Roman" panose="02020603050405020304" pitchFamily="18" charset="0"/>
              </a:rPr>
              <a:t>Behavioral Models—provide a detailed view of how object collaborations support use-cases</a:t>
            </a:r>
          </a:p>
          <a:p>
            <a:pPr eaLnBrk="1" hangingPunct="1"/>
            <a:r>
              <a:rPr lang="en-US" dirty="0" smtClean="0">
                <a:latin typeface="Times New Roman" panose="02020603050405020304" pitchFamily="18" charset="0"/>
                <a:cs typeface="Times New Roman" panose="02020603050405020304" pitchFamily="18" charset="0"/>
              </a:rPr>
              <a:t>Interaction Diagrams</a:t>
            </a:r>
          </a:p>
          <a:p>
            <a:pPr lvl="1"/>
            <a:r>
              <a:rPr lang="en-US" dirty="0" smtClean="0">
                <a:latin typeface="Times New Roman" panose="02020603050405020304" pitchFamily="18" charset="0"/>
                <a:cs typeface="Times New Roman" panose="02020603050405020304" pitchFamily="18" charset="0"/>
              </a:rPr>
              <a:t>Sequence diagrams</a:t>
            </a:r>
          </a:p>
          <a:p>
            <a:pPr lvl="1"/>
            <a:r>
              <a:rPr lang="en-US" dirty="0" smtClean="0">
                <a:latin typeface="Times New Roman" panose="02020603050405020304" pitchFamily="18" charset="0"/>
                <a:cs typeface="Times New Roman" panose="02020603050405020304" pitchFamily="18" charset="0"/>
              </a:rPr>
              <a:t>Communication diagrams</a:t>
            </a:r>
          </a:p>
          <a:p>
            <a:pPr eaLnBrk="1" hangingPunct="1"/>
            <a:r>
              <a:rPr lang="en-US" dirty="0" smtClean="0">
                <a:latin typeface="Times New Roman" panose="02020603050405020304" pitchFamily="18" charset="0"/>
                <a:cs typeface="Times New Roman" panose="02020603050405020304" pitchFamily="18" charset="0"/>
              </a:rPr>
              <a:t>Behavioral State Machines—depicts the states of complex objects during its lifetime</a:t>
            </a:r>
          </a:p>
          <a:p>
            <a:pPr eaLnBrk="1" hangingPunct="1"/>
            <a:r>
              <a:rPr lang="en-US" dirty="0" smtClean="0">
                <a:latin typeface="Times New Roman" panose="02020603050405020304" pitchFamily="18" charset="0"/>
                <a:cs typeface="Times New Roman" panose="02020603050405020304" pitchFamily="18" charset="0"/>
              </a:rPr>
              <a:t>CRUDE Analysis—helps to identify potential collaborations</a:t>
            </a:r>
          </a:p>
          <a:p>
            <a:pPr eaLnBrk="1" hangingPunct="1"/>
            <a:r>
              <a:rPr lang="en-US" dirty="0" smtClean="0">
                <a:latin typeface="Times New Roman" panose="02020603050405020304" pitchFamily="18" charset="0"/>
                <a:cs typeface="Times New Roman" panose="02020603050405020304" pitchFamily="18" charset="0"/>
              </a:rPr>
              <a:t>Verifying &amp; Validating behavioral models—ensures the completeness and consistency of the models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latin typeface="Times New Roman" panose="02020603050405020304" pitchFamily="18" charset="0"/>
                <a:cs typeface="Times New Roman" panose="02020603050405020304" pitchFamily="18" charset="0"/>
              </a:rPr>
              <a:t>Sample Sequence Diagram</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524000"/>
            <a:ext cx="7086600" cy="4461498"/>
          </a:xfr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48822" y="108647"/>
            <a:ext cx="8043333" cy="1110553"/>
          </a:xfrm>
        </p:spPr>
        <p:txBody>
          <a:bodyPr/>
          <a:lstStyle/>
          <a:p>
            <a:pPr eaLnBrk="1" hangingPunct="1"/>
            <a:r>
              <a:rPr lang="en-US" dirty="0" smtClean="0">
                <a:latin typeface="Times New Roman" panose="02020603050405020304" pitchFamily="18" charset="0"/>
                <a:cs typeface="Times New Roman" panose="02020603050405020304" pitchFamily="18" charset="0"/>
              </a:rPr>
              <a:t>Building Sequence Diagrams</a:t>
            </a:r>
          </a:p>
        </p:txBody>
      </p:sp>
      <p:sp>
        <p:nvSpPr>
          <p:cNvPr id="22531" name="Content Placeholder 2"/>
          <p:cNvSpPr>
            <a:spLocks noGrp="1"/>
          </p:cNvSpPr>
          <p:nvPr>
            <p:ph idx="1"/>
          </p:nvPr>
        </p:nvSpPr>
        <p:spPr>
          <a:xfrm>
            <a:off x="548822" y="1295400"/>
            <a:ext cx="8043333" cy="4953000"/>
          </a:xfrm>
        </p:spPr>
        <p:txBody>
          <a:bodyPr/>
          <a:lstStyle/>
          <a:p>
            <a:pPr>
              <a:buFont typeface="Arial" pitchFamily="34" charset="0"/>
              <a:buChar char="•"/>
            </a:pPr>
            <a:r>
              <a:rPr lang="en-US" sz="2600" dirty="0">
                <a:latin typeface="Times New Roman" panose="02020603050405020304" pitchFamily="18" charset="0"/>
                <a:cs typeface="Times New Roman" panose="02020603050405020304" pitchFamily="18" charset="0"/>
              </a:rPr>
              <a:t>Set the </a:t>
            </a:r>
            <a:r>
              <a:rPr lang="en-US" sz="2600" dirty="0" smtClean="0">
                <a:latin typeface="Times New Roman" panose="02020603050405020304" pitchFamily="18" charset="0"/>
                <a:cs typeface="Times New Roman" panose="02020603050405020304" pitchFamily="18" charset="0"/>
              </a:rPr>
              <a:t>context</a:t>
            </a:r>
            <a:endParaRPr lang="en-US" sz="2600" dirty="0">
              <a:latin typeface="Times New Roman" panose="02020603050405020304" pitchFamily="18" charset="0"/>
              <a:cs typeface="Times New Roman" panose="02020603050405020304" pitchFamily="18" charset="0"/>
            </a:endParaRPr>
          </a:p>
          <a:p>
            <a:pPr>
              <a:buFont typeface="Arial" pitchFamily="34" charset="0"/>
              <a:buChar char="•"/>
            </a:pPr>
            <a:r>
              <a:rPr lang="en-US" sz="2600" dirty="0">
                <a:latin typeface="Times New Roman" panose="02020603050405020304" pitchFamily="18" charset="0"/>
                <a:cs typeface="Times New Roman" panose="02020603050405020304" pitchFamily="18" charset="0"/>
              </a:rPr>
              <a:t>Identify </a:t>
            </a:r>
            <a:r>
              <a:rPr lang="en-US" sz="2600" dirty="0" smtClean="0">
                <a:latin typeface="Times New Roman" panose="02020603050405020304" pitchFamily="18" charset="0"/>
                <a:cs typeface="Times New Roman" panose="02020603050405020304" pitchFamily="18" charset="0"/>
              </a:rPr>
              <a:t>actors and objects that interact in the use-case scenario</a:t>
            </a:r>
            <a:endParaRPr lang="en-US" sz="2600" dirty="0">
              <a:latin typeface="Times New Roman" panose="02020603050405020304" pitchFamily="18" charset="0"/>
              <a:cs typeface="Times New Roman" panose="02020603050405020304" pitchFamily="18" charset="0"/>
            </a:endParaRPr>
          </a:p>
          <a:p>
            <a:pPr>
              <a:buFont typeface="Arial" pitchFamily="34" charset="0"/>
              <a:buChar char="•"/>
            </a:pPr>
            <a:r>
              <a:rPr lang="en-US" sz="2600" dirty="0">
                <a:latin typeface="Times New Roman" panose="02020603050405020304" pitchFamily="18" charset="0"/>
                <a:cs typeface="Times New Roman" panose="02020603050405020304" pitchFamily="18" charset="0"/>
              </a:rPr>
              <a:t>Set the lifeline for each object</a:t>
            </a:r>
          </a:p>
          <a:p>
            <a:pPr>
              <a:buFont typeface="Arial" pitchFamily="34" charset="0"/>
              <a:buChar char="•"/>
            </a:pPr>
            <a:r>
              <a:rPr lang="en-US" sz="2600" dirty="0" smtClean="0">
                <a:latin typeface="Times New Roman" panose="02020603050405020304" pitchFamily="18" charset="0"/>
                <a:cs typeface="Times New Roman" panose="02020603050405020304" pitchFamily="18" charset="0"/>
              </a:rPr>
              <a:t>Add </a:t>
            </a:r>
            <a:r>
              <a:rPr lang="en-US" sz="2600" dirty="0">
                <a:latin typeface="Times New Roman" panose="02020603050405020304" pitchFamily="18" charset="0"/>
                <a:cs typeface="Times New Roman" panose="02020603050405020304" pitchFamily="18" charset="0"/>
              </a:rPr>
              <a:t>messages </a:t>
            </a:r>
            <a:r>
              <a:rPr lang="en-US" sz="2600" dirty="0" smtClean="0">
                <a:latin typeface="Times New Roman" panose="02020603050405020304" pitchFamily="18" charset="0"/>
                <a:cs typeface="Times New Roman" panose="02020603050405020304" pitchFamily="18" charset="0"/>
              </a:rPr>
              <a:t>by drawing arrows</a:t>
            </a:r>
          </a:p>
          <a:p>
            <a:pPr marL="850652" lvl="1" indent="-514350">
              <a:buFont typeface="Arial" pitchFamily="34" charset="0"/>
              <a:buChar char="•"/>
            </a:pPr>
            <a:r>
              <a:rPr lang="en-US" dirty="0" smtClean="0">
                <a:latin typeface="Times New Roman" panose="02020603050405020304" pitchFamily="18" charset="0"/>
                <a:cs typeface="Times New Roman" panose="02020603050405020304" pitchFamily="18" charset="0"/>
              </a:rPr>
              <a:t>Shows how they are passed from one object to another</a:t>
            </a:r>
          </a:p>
          <a:p>
            <a:pPr marL="850652" lvl="1" indent="-514350">
              <a:buFont typeface="Arial" pitchFamily="34" charset="0"/>
              <a:buChar char="•"/>
            </a:pPr>
            <a:r>
              <a:rPr lang="en-US" dirty="0" smtClean="0">
                <a:latin typeface="Times New Roman" panose="02020603050405020304" pitchFamily="18" charset="0"/>
                <a:cs typeface="Times New Roman" panose="02020603050405020304" pitchFamily="18" charset="0"/>
              </a:rPr>
              <a:t>Include any parameters in parentheses</a:t>
            </a:r>
          </a:p>
          <a:p>
            <a:pPr marL="850652" lvl="1" indent="-514350">
              <a:buFont typeface="Arial" pitchFamily="34" charset="0"/>
              <a:buChar char="•"/>
            </a:pPr>
            <a:r>
              <a:rPr lang="en-US" dirty="0" smtClean="0">
                <a:latin typeface="Times New Roman" panose="02020603050405020304" pitchFamily="18" charset="0"/>
                <a:cs typeface="Times New Roman" panose="02020603050405020304" pitchFamily="18" charset="0"/>
              </a:rPr>
              <a:t>Obvious return values are excluded</a:t>
            </a:r>
            <a:endParaRPr lang="en-US" dirty="0">
              <a:latin typeface="Times New Roman" panose="02020603050405020304" pitchFamily="18" charset="0"/>
              <a:cs typeface="Times New Roman" panose="02020603050405020304" pitchFamily="18" charset="0"/>
            </a:endParaRPr>
          </a:p>
          <a:p>
            <a:pPr>
              <a:buFont typeface="Arial" pitchFamily="34" charset="0"/>
              <a:buChar char="•"/>
            </a:pPr>
            <a:r>
              <a:rPr lang="en-US" sz="2600" dirty="0">
                <a:latin typeface="Times New Roman" panose="02020603050405020304" pitchFamily="18" charset="0"/>
                <a:cs typeface="Times New Roman" panose="02020603050405020304" pitchFamily="18" charset="0"/>
              </a:rPr>
              <a:t>Add execution occurrence to each </a:t>
            </a:r>
            <a:r>
              <a:rPr lang="en-US" sz="2600" dirty="0" smtClean="0">
                <a:latin typeface="Times New Roman" panose="02020603050405020304" pitchFamily="18" charset="0"/>
                <a:cs typeface="Times New Roman" panose="02020603050405020304" pitchFamily="18" charset="0"/>
              </a:rPr>
              <a:t>object’s </a:t>
            </a:r>
            <a:r>
              <a:rPr lang="en-US" sz="2600" dirty="0">
                <a:latin typeface="Times New Roman" panose="02020603050405020304" pitchFamily="18" charset="0"/>
                <a:cs typeface="Times New Roman" panose="02020603050405020304" pitchFamily="18" charset="0"/>
              </a:rPr>
              <a:t>lifeline</a:t>
            </a:r>
          </a:p>
          <a:p>
            <a:pPr>
              <a:buFont typeface="Arial" pitchFamily="34" charset="0"/>
              <a:buChar char="•"/>
            </a:pPr>
            <a:r>
              <a:rPr lang="en-US" sz="2600" dirty="0">
                <a:latin typeface="Times New Roman" panose="02020603050405020304" pitchFamily="18" charset="0"/>
                <a:cs typeface="Times New Roman" panose="02020603050405020304" pitchFamily="18" charset="0"/>
              </a:rPr>
              <a:t>Validate the sequence </a:t>
            </a:r>
            <a:r>
              <a:rPr lang="en-US" sz="2600" dirty="0" smtClean="0">
                <a:latin typeface="Times New Roman" panose="02020603050405020304" pitchFamily="18" charset="0"/>
                <a:cs typeface="Times New Roman" panose="02020603050405020304" pitchFamily="18" charset="0"/>
              </a:rPr>
              <a:t>diagram</a:t>
            </a:r>
          </a:p>
          <a:p>
            <a:pPr lvl="1">
              <a:buFont typeface="Arial" pitchFamily="34" charset="0"/>
              <a:buChar char="•"/>
            </a:pPr>
            <a:r>
              <a:rPr lang="en-US" dirty="0" smtClean="0">
                <a:latin typeface="Times New Roman" panose="02020603050405020304" pitchFamily="18" charset="0"/>
                <a:cs typeface="Times New Roman" panose="02020603050405020304" pitchFamily="18" charset="0"/>
              </a:rPr>
              <a:t>Ensures that it depicts all of the steps in the process</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Communication Diagrams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Depict the dependencies among the objects</a:t>
            </a:r>
          </a:p>
          <a:p>
            <a:r>
              <a:rPr lang="en-US" dirty="0" smtClean="0">
                <a:latin typeface="Times New Roman" panose="02020603050405020304" pitchFamily="18" charset="0"/>
                <a:cs typeface="Times New Roman" panose="02020603050405020304" pitchFamily="18" charset="0"/>
              </a:rPr>
              <a:t>An object diagram that shows message passing relationships</a:t>
            </a:r>
          </a:p>
          <a:p>
            <a:r>
              <a:rPr lang="en-US" dirty="0" smtClean="0">
                <a:latin typeface="Times New Roman" panose="02020603050405020304" pitchFamily="18" charset="0"/>
                <a:cs typeface="Times New Roman" panose="02020603050405020304" pitchFamily="18" charset="0"/>
              </a:rPr>
              <a:t>Emphasize the flow through a set of objects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633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647"/>
            <a:ext cx="8763000" cy="881953"/>
          </a:xfrm>
        </p:spPr>
        <p:txBody>
          <a:bodyPr/>
          <a:lstStyle/>
          <a:p>
            <a:r>
              <a:rPr lang="en-US" dirty="0" smtClean="0">
                <a:latin typeface="Times New Roman" panose="02020603050405020304" pitchFamily="18" charset="0"/>
                <a:cs typeface="Times New Roman" panose="02020603050405020304" pitchFamily="18" charset="0"/>
              </a:rPr>
              <a:t>Communication Diagram Syntax</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085232"/>
            <a:ext cx="5901078" cy="5187379"/>
          </a:xfrm>
        </p:spPr>
      </p:pic>
    </p:spTree>
    <p:extLst>
      <p:ext uri="{BB962C8B-B14F-4D97-AF65-F5344CB8AC3E}">
        <p14:creationId xmlns:p14="http://schemas.microsoft.com/office/powerpoint/2010/main" val="13779352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822" y="228600"/>
            <a:ext cx="8043333" cy="1371600"/>
          </a:xfrm>
        </p:spPr>
        <p:txBody>
          <a:bodyPr/>
          <a:lstStyle/>
          <a:p>
            <a:r>
              <a:rPr lang="en-US" dirty="0" smtClean="0">
                <a:latin typeface="Times New Roman" panose="02020603050405020304" pitchFamily="18" charset="0"/>
                <a:cs typeface="Times New Roman" panose="02020603050405020304" pitchFamily="18" charset="0"/>
              </a:rPr>
              <a:t>Sample Communication Diagram</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981200"/>
            <a:ext cx="8161495" cy="3276600"/>
          </a:xfrm>
        </p:spPr>
      </p:pic>
    </p:spTree>
    <p:extLst>
      <p:ext uri="{BB962C8B-B14F-4D97-AF65-F5344CB8AC3E}">
        <p14:creationId xmlns:p14="http://schemas.microsoft.com/office/powerpoint/2010/main" val="27140855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822" y="304800"/>
            <a:ext cx="8043333" cy="1447800"/>
          </a:xfrm>
        </p:spPr>
        <p:txBody>
          <a:bodyPr/>
          <a:lstStyle/>
          <a:p>
            <a:r>
              <a:rPr lang="en-US" dirty="0" smtClean="0">
                <a:latin typeface="Times New Roman" panose="02020603050405020304" pitchFamily="18" charset="0"/>
                <a:cs typeface="Times New Roman" panose="02020603050405020304" pitchFamily="18" charset="0"/>
              </a:rPr>
              <a:t>Building Communication Diagrams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8822" y="2057400"/>
            <a:ext cx="8043333" cy="3886798"/>
          </a:xfrm>
        </p:spPr>
        <p:txBody>
          <a:bodyPr/>
          <a:lstStyle/>
          <a:p>
            <a:r>
              <a:rPr lang="en-US" dirty="0" smtClean="0">
                <a:latin typeface="Times New Roman" panose="02020603050405020304" pitchFamily="18" charset="0"/>
                <a:cs typeface="Times New Roman" panose="02020603050405020304" pitchFamily="18" charset="0"/>
              </a:rPr>
              <a:t>Set the context</a:t>
            </a:r>
          </a:p>
          <a:p>
            <a:r>
              <a:rPr lang="en-US" dirty="0" smtClean="0">
                <a:latin typeface="Times New Roman" panose="02020603050405020304" pitchFamily="18" charset="0"/>
                <a:cs typeface="Times New Roman" panose="02020603050405020304" pitchFamily="18" charset="0"/>
              </a:rPr>
              <a:t>Identify objects, actors and associations between them</a:t>
            </a:r>
          </a:p>
          <a:p>
            <a:r>
              <a:rPr lang="en-US" dirty="0" smtClean="0">
                <a:latin typeface="Times New Roman" panose="02020603050405020304" pitchFamily="18" charset="0"/>
                <a:cs typeface="Times New Roman" panose="02020603050405020304" pitchFamily="18" charset="0"/>
              </a:rPr>
              <a:t>Lay out the diagram</a:t>
            </a:r>
          </a:p>
          <a:p>
            <a:r>
              <a:rPr lang="en-US" dirty="0" smtClean="0">
                <a:latin typeface="Times New Roman" panose="02020603050405020304" pitchFamily="18" charset="0"/>
                <a:cs typeface="Times New Roman" panose="02020603050405020304" pitchFamily="18" charset="0"/>
              </a:rPr>
              <a:t>Add the messages</a:t>
            </a:r>
          </a:p>
          <a:p>
            <a:r>
              <a:rPr lang="en-US" dirty="0" smtClean="0">
                <a:latin typeface="Times New Roman" panose="02020603050405020304" pitchFamily="18" charset="0"/>
                <a:cs typeface="Times New Roman" panose="02020603050405020304" pitchFamily="18" charset="0"/>
              </a:rPr>
              <a:t>Validate the model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545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548822" y="108647"/>
            <a:ext cx="8043333" cy="1110553"/>
          </a:xfrm>
        </p:spPr>
        <p:txBody>
          <a:bodyPr/>
          <a:lstStyle/>
          <a:p>
            <a:pPr eaLnBrk="1" hangingPunct="1"/>
            <a:r>
              <a:rPr lang="en-US" dirty="0" smtClean="0">
                <a:latin typeface="Times New Roman" panose="02020603050405020304" pitchFamily="18" charset="0"/>
                <a:cs typeface="Times New Roman" panose="02020603050405020304" pitchFamily="18" charset="0"/>
              </a:rPr>
              <a:t>Behavioral State Machines</a:t>
            </a:r>
          </a:p>
        </p:txBody>
      </p:sp>
      <p:sp>
        <p:nvSpPr>
          <p:cNvPr id="24579" name="Content Placeholder 4"/>
          <p:cNvSpPr>
            <a:spLocks noGrp="1"/>
          </p:cNvSpPr>
          <p:nvPr>
            <p:ph idx="1"/>
          </p:nvPr>
        </p:nvSpPr>
        <p:spPr/>
        <p:txBody>
          <a:bodyPr/>
          <a:lstStyle/>
          <a:p>
            <a:pPr eaLnBrk="1" hangingPunct="1"/>
            <a:r>
              <a:rPr lang="en-US" dirty="0" smtClean="0">
                <a:latin typeface="Times New Roman" panose="02020603050405020304" pitchFamily="18" charset="0"/>
                <a:cs typeface="Times New Roman" panose="02020603050405020304" pitchFamily="18" charset="0"/>
              </a:rPr>
              <a:t>Objects may change state in response to an event</a:t>
            </a:r>
          </a:p>
          <a:p>
            <a:pPr eaLnBrk="1" hangingPunct="1"/>
            <a:r>
              <a:rPr lang="en-US" dirty="0" smtClean="0">
                <a:latin typeface="Times New Roman" panose="02020603050405020304" pitchFamily="18" charset="0"/>
                <a:cs typeface="Times New Roman" panose="02020603050405020304" pitchFamily="18" charset="0"/>
              </a:rPr>
              <a:t>Different states are captured in this model</a:t>
            </a:r>
          </a:p>
          <a:p>
            <a:pPr lvl="1"/>
            <a:r>
              <a:rPr lang="en-US" sz="2000" dirty="0" smtClean="0">
                <a:latin typeface="Times New Roman" panose="02020603050405020304" pitchFamily="18" charset="0"/>
                <a:cs typeface="Times New Roman" panose="02020603050405020304" pitchFamily="18" charset="0"/>
              </a:rPr>
              <a:t>Shows the different states through which a single object passes during its life</a:t>
            </a:r>
          </a:p>
          <a:p>
            <a:pPr lvl="1"/>
            <a:r>
              <a:rPr lang="en-US" sz="2000" dirty="0" smtClean="0">
                <a:latin typeface="Times New Roman" panose="02020603050405020304" pitchFamily="18" charset="0"/>
                <a:cs typeface="Times New Roman" panose="02020603050405020304" pitchFamily="18" charset="0"/>
              </a:rPr>
              <a:t>May include the object’s responses and actions</a:t>
            </a:r>
          </a:p>
          <a:p>
            <a:r>
              <a:rPr lang="en-US" dirty="0" smtClean="0">
                <a:latin typeface="Times New Roman" panose="02020603050405020304" pitchFamily="18" charset="0"/>
                <a:cs typeface="Times New Roman" panose="02020603050405020304" pitchFamily="18" charset="0"/>
              </a:rPr>
              <a:t>Example: patient states</a:t>
            </a:r>
          </a:p>
          <a:p>
            <a:pPr lvl="1"/>
            <a:r>
              <a:rPr lang="en-US" sz="2000" dirty="0" smtClean="0">
                <a:latin typeface="Times New Roman" panose="02020603050405020304" pitchFamily="18" charset="0"/>
                <a:cs typeface="Times New Roman" panose="02020603050405020304" pitchFamily="18" charset="0"/>
              </a:rPr>
              <a:t>New patient—has not yet been seen</a:t>
            </a:r>
          </a:p>
          <a:p>
            <a:pPr lvl="1"/>
            <a:r>
              <a:rPr lang="en-US" sz="2000" dirty="0" smtClean="0">
                <a:latin typeface="Times New Roman" panose="02020603050405020304" pitchFamily="18" charset="0"/>
                <a:cs typeface="Times New Roman" panose="02020603050405020304" pitchFamily="18" charset="0"/>
              </a:rPr>
              <a:t>Current patient—is now receiving treatment</a:t>
            </a:r>
          </a:p>
          <a:p>
            <a:pPr lvl="1"/>
            <a:r>
              <a:rPr lang="en-US" sz="2000" dirty="0" smtClean="0">
                <a:latin typeface="Times New Roman" panose="02020603050405020304" pitchFamily="18" charset="0"/>
                <a:cs typeface="Times New Roman" panose="02020603050405020304" pitchFamily="18" charset="0"/>
              </a:rPr>
              <a:t>Former patient—no longer being seen or treated</a:t>
            </a:r>
          </a:p>
          <a:p>
            <a:pPr eaLnBrk="1" hangingPunct="1"/>
            <a:r>
              <a:rPr lang="en-US" dirty="0" smtClean="0">
                <a:latin typeface="Times New Roman" panose="02020603050405020304" pitchFamily="18" charset="0"/>
                <a:cs typeface="Times New Roman" panose="02020603050405020304" pitchFamily="18" charset="0"/>
              </a:rPr>
              <a:t>Typically used only for complex objects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838200" y="228600"/>
            <a:ext cx="7620000" cy="1371600"/>
          </a:xfrm>
        </p:spPr>
        <p:txBody>
          <a:bodyPr/>
          <a:lstStyle/>
          <a:p>
            <a:pPr eaLnBrk="1" hangingPunct="1"/>
            <a:r>
              <a:rPr lang="en-US" dirty="0" smtClean="0">
                <a:latin typeface="Times New Roman" panose="02020603050405020304" pitchFamily="18" charset="0"/>
                <a:cs typeface="Times New Roman" panose="02020603050405020304" pitchFamily="18" charset="0"/>
              </a:rPr>
              <a:t>Components of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State Machines</a:t>
            </a:r>
          </a:p>
        </p:txBody>
      </p:sp>
      <p:sp>
        <p:nvSpPr>
          <p:cNvPr id="25603" name="Content Placeholder 2"/>
          <p:cNvSpPr>
            <a:spLocks noGrp="1"/>
          </p:cNvSpPr>
          <p:nvPr>
            <p:ph idx="1"/>
          </p:nvPr>
        </p:nvSpPr>
        <p:spPr>
          <a:xfrm>
            <a:off x="548822" y="1828800"/>
            <a:ext cx="8214178" cy="4115398"/>
          </a:xfrm>
        </p:spPr>
        <p:txBody>
          <a:bodyPr/>
          <a:lstStyle/>
          <a:p>
            <a:pPr eaLnBrk="1" hangingPunct="1"/>
            <a:r>
              <a:rPr lang="en-US" dirty="0" smtClean="0">
                <a:latin typeface="Times New Roman" panose="02020603050405020304" pitchFamily="18" charset="0"/>
                <a:cs typeface="Times New Roman" panose="02020603050405020304" pitchFamily="18" charset="0"/>
              </a:rPr>
              <a:t>States—values </a:t>
            </a:r>
            <a:r>
              <a:rPr lang="en-US" dirty="0">
                <a:latin typeface="Times New Roman" panose="02020603050405020304" pitchFamily="18" charset="0"/>
                <a:cs typeface="Times New Roman" panose="02020603050405020304" pitchFamily="18" charset="0"/>
              </a:rPr>
              <a:t>of an object’s attributes at a point in time</a:t>
            </a:r>
          </a:p>
          <a:p>
            <a:pPr eaLnBrk="1" hangingPunct="1"/>
            <a:r>
              <a:rPr lang="en-US" dirty="0" smtClean="0">
                <a:latin typeface="Times New Roman" panose="02020603050405020304" pitchFamily="18" charset="0"/>
                <a:cs typeface="Times New Roman" panose="02020603050405020304" pitchFamily="18" charset="0"/>
              </a:rPr>
              <a:t>Events—the cause of the change in </a:t>
            </a:r>
            <a:r>
              <a:rPr lang="en-US" dirty="0">
                <a:latin typeface="Times New Roman" panose="02020603050405020304" pitchFamily="18" charset="0"/>
                <a:cs typeface="Times New Roman" panose="02020603050405020304" pitchFamily="18" charset="0"/>
              </a:rPr>
              <a:t>values of the object’s attributes</a:t>
            </a:r>
          </a:p>
          <a:p>
            <a:pPr eaLnBrk="1" hangingPunct="1"/>
            <a:r>
              <a:rPr lang="en-US" dirty="0" smtClean="0">
                <a:latin typeface="Times New Roman" panose="02020603050405020304" pitchFamily="18" charset="0"/>
                <a:cs typeface="Times New Roman" panose="02020603050405020304" pitchFamily="18" charset="0"/>
              </a:rPr>
              <a:t>Transitions—movement </a:t>
            </a:r>
            <a:r>
              <a:rPr lang="en-US" dirty="0">
                <a:latin typeface="Times New Roman" panose="02020603050405020304" pitchFamily="18" charset="0"/>
                <a:cs typeface="Times New Roman" panose="02020603050405020304" pitchFamily="18" charset="0"/>
              </a:rPr>
              <a:t>of an object from one state to </a:t>
            </a:r>
            <a:r>
              <a:rPr lang="en-US" dirty="0" smtClean="0">
                <a:latin typeface="Times New Roman" panose="02020603050405020304" pitchFamily="18" charset="0"/>
                <a:cs typeface="Times New Roman" panose="02020603050405020304" pitchFamily="18" charset="0"/>
              </a:rPr>
              <a:t>another</a:t>
            </a:r>
          </a:p>
          <a:p>
            <a:pPr lvl="1"/>
            <a:r>
              <a:rPr lang="en-US" sz="2000" dirty="0" smtClean="0">
                <a:latin typeface="Times New Roman" panose="02020603050405020304" pitchFamily="18" charset="0"/>
                <a:cs typeface="Times New Roman" panose="02020603050405020304" pitchFamily="18" charset="0"/>
              </a:rPr>
              <a:t>May include a guard condition to flag that a condition is true and allow the transition</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8984</TotalTime>
  <Words>867</Words>
  <Application>Microsoft Macintosh PowerPoint</Application>
  <PresentationFormat>On-screen Show (4:3)</PresentationFormat>
  <Paragraphs>99</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vt:lpstr>
      <vt:lpstr>  TIM 58  Chapter 6, continued: Behavioral Modeling</vt:lpstr>
      <vt:lpstr>Sample Sequence Diagram</vt:lpstr>
      <vt:lpstr>Building Sequence Diagrams</vt:lpstr>
      <vt:lpstr>Communication Diagrams</vt:lpstr>
      <vt:lpstr>Communication Diagram Syntax</vt:lpstr>
      <vt:lpstr>Sample Communication Diagram</vt:lpstr>
      <vt:lpstr>Building Communication Diagrams</vt:lpstr>
      <vt:lpstr>Behavioral State Machines</vt:lpstr>
      <vt:lpstr>Components of  State Machines</vt:lpstr>
      <vt:lpstr>State Machine Syntax</vt:lpstr>
      <vt:lpstr>Sample State Machine</vt:lpstr>
      <vt:lpstr>Guidelines for Creating Behavioral State Machines</vt:lpstr>
      <vt:lpstr>Building a  Behavioral State Machine</vt:lpstr>
      <vt:lpstr>CRUDE Analysis</vt:lpstr>
      <vt:lpstr>Sample CRUDE Matrix</vt:lpstr>
      <vt:lpstr>Verifying &amp; Validating Behavioral Models</vt:lpstr>
      <vt:lpstr>Summary</vt:lpstr>
    </vt:vector>
  </TitlesOfParts>
  <Company>USMA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Project Selection &amp; Management</dc:title>
  <dc:creator>Fernando Maymí</dc:creator>
  <cp:lastModifiedBy>Brent Haddad</cp:lastModifiedBy>
  <cp:revision>80</cp:revision>
  <dcterms:created xsi:type="dcterms:W3CDTF">2015-01-22T13:37:19Z</dcterms:created>
  <dcterms:modified xsi:type="dcterms:W3CDTF">2017-02-16T19:50:51Z</dcterms:modified>
</cp:coreProperties>
</file>